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955" r:id="rId2"/>
    <p:sldMasterId id="2147484979" r:id="rId3"/>
  </p:sldMasterIdLst>
  <p:notesMasterIdLst>
    <p:notesMasterId r:id="rId18"/>
  </p:notesMasterIdLst>
  <p:handoutMasterIdLst>
    <p:handoutMasterId r:id="rId19"/>
  </p:handoutMasterIdLst>
  <p:sldIdLst>
    <p:sldId id="314" r:id="rId4"/>
    <p:sldId id="292" r:id="rId5"/>
    <p:sldId id="281" r:id="rId6"/>
    <p:sldId id="280" r:id="rId7"/>
    <p:sldId id="301" r:id="rId8"/>
    <p:sldId id="329" r:id="rId9"/>
    <p:sldId id="302" r:id="rId10"/>
    <p:sldId id="310" r:id="rId11"/>
    <p:sldId id="298" r:id="rId12"/>
    <p:sldId id="293" r:id="rId13"/>
    <p:sldId id="331" r:id="rId14"/>
    <p:sldId id="330" r:id="rId15"/>
    <p:sldId id="315" r:id="rId16"/>
    <p:sldId id="332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7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00"/>
    <a:srgbClr val="000099"/>
    <a:srgbClr val="0000CC"/>
    <a:srgbClr val="0000FF"/>
    <a:srgbClr val="3333FF"/>
    <a:srgbClr val="C0C0C0"/>
    <a:srgbClr val="004284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01" autoAdjust="0"/>
    <p:restoredTop sz="93656" autoAdjust="0"/>
  </p:normalViewPr>
  <p:slideViewPr>
    <p:cSldViewPr>
      <p:cViewPr varScale="1">
        <p:scale>
          <a:sx n="62" d="100"/>
          <a:sy n="62" d="100"/>
        </p:scale>
        <p:origin x="7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9498"/>
    </p:cViewPr>
  </p:sorterViewPr>
  <p:notesViewPr>
    <p:cSldViewPr>
      <p:cViewPr varScale="1">
        <p:scale>
          <a:sx n="47" d="100"/>
          <a:sy n="47" d="100"/>
        </p:scale>
        <p:origin x="-2994" y="-120"/>
      </p:cViewPr>
      <p:guideLst>
        <p:guide orient="horz" pos="3147"/>
        <p:guide pos="2162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A4E00-4F0C-44FD-8AE6-46DD2EBB6C5B}" type="doc">
      <dgm:prSet loTypeId="urn:microsoft.com/office/officeart/2009/layout/ReverseList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C2D372EF-856E-4564-AF2D-A2EB59740993}">
      <dgm:prSet phldrT="[Metin]" custT="1"/>
      <dgm:spPr/>
      <dgm:t>
        <a:bodyPr/>
        <a:lstStyle/>
        <a:p>
          <a:pPr algn="ctr"/>
          <a:r>
            <a:rPr lang="tr-TR" sz="2800" b="1"/>
            <a:t>Diyalog Projeleri</a:t>
          </a:r>
          <a:endParaRPr lang="tr-TR" sz="2800" b="1" dirty="0"/>
        </a:p>
      </dgm:t>
    </dgm:pt>
    <dgm:pt modelId="{9619E175-6AE0-4C8D-931A-F82F557CBAA5}" type="parTrans" cxnId="{BBB84373-9F56-4608-90AF-39F13F94C09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503B930-6DC2-4BD2-A40B-4FBE5F550AD4}" type="sibTrans" cxnId="{BBB84373-9F56-4608-90AF-39F13F94C09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95C3A61-F0D2-4B64-9F8D-DBFFBDD0AB32}">
      <dgm:prSet phldrT="[Metin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 algn="ctr"/>
          <a:r>
            <a:rPr lang="tr-TR" sz="2800" b="1" dirty="0">
              <a:solidFill>
                <a:srgbClr val="FFFF00"/>
              </a:solidFill>
            </a:rPr>
            <a:t>Kapasite Geliştirme Projeleri</a:t>
          </a:r>
        </a:p>
      </dgm:t>
    </dgm:pt>
    <dgm:pt modelId="{FDEEBC44-F4EE-4F52-A6EA-5782D5387B29}" type="parTrans" cxnId="{38F13B69-AF82-4FD9-82DB-D0E8C82B548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8F59B47-D786-4BA0-B88D-F50A0B9909B5}" type="sibTrans" cxnId="{38F13B69-AF82-4FD9-82DB-D0E8C82B548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4857FDA-FD2A-4187-8455-ECFD2219EA53}" type="pres">
      <dgm:prSet presAssocID="{AA3A4E00-4F0C-44FD-8AE6-46DD2EBB6C5B}" presName="Name0" presStyleCnt="0">
        <dgm:presLayoutVars>
          <dgm:chMax val="2"/>
          <dgm:chPref val="2"/>
          <dgm:animLvl val="lvl"/>
        </dgm:presLayoutVars>
      </dgm:prSet>
      <dgm:spPr/>
    </dgm:pt>
    <dgm:pt modelId="{90860199-587B-4ACF-99B4-153C29A02E51}" type="pres">
      <dgm:prSet presAssocID="{AA3A4E00-4F0C-44FD-8AE6-46DD2EBB6C5B}" presName="LeftText" presStyleLbl="revTx" presStyleIdx="0" presStyleCnt="0">
        <dgm:presLayoutVars>
          <dgm:bulletEnabled val="1"/>
        </dgm:presLayoutVars>
      </dgm:prSet>
      <dgm:spPr/>
    </dgm:pt>
    <dgm:pt modelId="{6D297B1A-4916-4B13-AC1D-379C1F602E5E}" type="pres">
      <dgm:prSet presAssocID="{AA3A4E00-4F0C-44FD-8AE6-46DD2EBB6C5B}" presName="LeftNode" presStyleLbl="bgImgPlace1" presStyleIdx="0" presStyleCnt="2" custScaleX="213208" custLinFactNeighborX="-56835" custLinFactNeighborY="1134">
        <dgm:presLayoutVars>
          <dgm:chMax val="2"/>
          <dgm:chPref val="2"/>
        </dgm:presLayoutVars>
      </dgm:prSet>
      <dgm:spPr/>
    </dgm:pt>
    <dgm:pt modelId="{9D5B2657-4AC2-4C90-BDA5-7CD2401ED4D6}" type="pres">
      <dgm:prSet presAssocID="{AA3A4E00-4F0C-44FD-8AE6-46DD2EBB6C5B}" presName="RightText" presStyleLbl="revTx" presStyleIdx="0" presStyleCnt="0">
        <dgm:presLayoutVars>
          <dgm:bulletEnabled val="1"/>
        </dgm:presLayoutVars>
      </dgm:prSet>
      <dgm:spPr/>
    </dgm:pt>
    <dgm:pt modelId="{6270B01A-5B33-41CB-9B1C-7602021E706E}" type="pres">
      <dgm:prSet presAssocID="{AA3A4E00-4F0C-44FD-8AE6-46DD2EBB6C5B}" presName="RightNode" presStyleLbl="bgImgPlace1" presStyleIdx="1" presStyleCnt="2" custScaleX="210911" custLinFactNeighborX="65500" custLinFactNeighborY="3487">
        <dgm:presLayoutVars>
          <dgm:chMax val="0"/>
          <dgm:chPref val="0"/>
        </dgm:presLayoutVars>
      </dgm:prSet>
      <dgm:spPr/>
    </dgm:pt>
    <dgm:pt modelId="{5C0E69AF-6D7F-46C8-80D3-E495A30028DC}" type="pres">
      <dgm:prSet presAssocID="{AA3A4E00-4F0C-44FD-8AE6-46DD2EBB6C5B}" presName="TopArrow" presStyleLbl="node1" presStyleIdx="0" presStyleCnt="2" custLinFactNeighborX="-11453" custLinFactNeighborY="-6387"/>
      <dgm:spPr/>
    </dgm:pt>
    <dgm:pt modelId="{3B86C159-635B-469D-B642-E47D5E6D43D4}" type="pres">
      <dgm:prSet presAssocID="{AA3A4E00-4F0C-44FD-8AE6-46DD2EBB6C5B}" presName="BottomArrow" presStyleLbl="node1" presStyleIdx="1" presStyleCnt="2" custScaleX="93086" custScaleY="84659" custLinFactNeighborX="-7750" custLinFactNeighborY="13331"/>
      <dgm:spPr/>
    </dgm:pt>
  </dgm:ptLst>
  <dgm:cxnLst>
    <dgm:cxn modelId="{38F13B69-AF82-4FD9-82DB-D0E8C82B5483}" srcId="{AA3A4E00-4F0C-44FD-8AE6-46DD2EBB6C5B}" destId="{795C3A61-F0D2-4B64-9F8D-DBFFBDD0AB32}" srcOrd="1" destOrd="0" parTransId="{FDEEBC44-F4EE-4F52-A6EA-5782D5387B29}" sibTransId="{48F59B47-D786-4BA0-B88D-F50A0B9909B5}"/>
    <dgm:cxn modelId="{76CAB449-19E1-4916-A3F7-64E06F59AE0B}" type="presOf" srcId="{795C3A61-F0D2-4B64-9F8D-DBFFBDD0AB32}" destId="{9D5B2657-4AC2-4C90-BDA5-7CD2401ED4D6}" srcOrd="0" destOrd="0" presId="urn:microsoft.com/office/officeart/2009/layout/ReverseList"/>
    <dgm:cxn modelId="{1E786850-7909-4490-8D13-74563D4868C7}" type="presOf" srcId="{795C3A61-F0D2-4B64-9F8D-DBFFBDD0AB32}" destId="{6270B01A-5B33-41CB-9B1C-7602021E706E}" srcOrd="1" destOrd="0" presId="urn:microsoft.com/office/officeart/2009/layout/ReverseList"/>
    <dgm:cxn modelId="{BBB84373-9F56-4608-90AF-39F13F94C092}" srcId="{AA3A4E00-4F0C-44FD-8AE6-46DD2EBB6C5B}" destId="{C2D372EF-856E-4564-AF2D-A2EB59740993}" srcOrd="0" destOrd="0" parTransId="{9619E175-6AE0-4C8D-931A-F82F557CBAA5}" sibTransId="{D503B930-6DC2-4BD2-A40B-4FBE5F550AD4}"/>
    <dgm:cxn modelId="{95D69373-35A2-4754-9DFF-576F8A86D09E}" type="presOf" srcId="{C2D372EF-856E-4564-AF2D-A2EB59740993}" destId="{6D297B1A-4916-4B13-AC1D-379C1F602E5E}" srcOrd="1" destOrd="0" presId="urn:microsoft.com/office/officeart/2009/layout/ReverseList"/>
    <dgm:cxn modelId="{42C30EBC-1A15-4FD6-8529-9E91C56C2052}" type="presOf" srcId="{C2D372EF-856E-4564-AF2D-A2EB59740993}" destId="{90860199-587B-4ACF-99B4-153C29A02E51}" srcOrd="0" destOrd="0" presId="urn:microsoft.com/office/officeart/2009/layout/ReverseList"/>
    <dgm:cxn modelId="{BAD660C2-BD76-4C40-9D9D-FB2F755A9359}" type="presOf" srcId="{AA3A4E00-4F0C-44FD-8AE6-46DD2EBB6C5B}" destId="{F4857FDA-FD2A-4187-8455-ECFD2219EA53}" srcOrd="0" destOrd="0" presId="urn:microsoft.com/office/officeart/2009/layout/ReverseList"/>
    <dgm:cxn modelId="{087553E9-B1C3-42DA-ABBC-22B5956CE57A}" type="presParOf" srcId="{F4857FDA-FD2A-4187-8455-ECFD2219EA53}" destId="{90860199-587B-4ACF-99B4-153C29A02E51}" srcOrd="0" destOrd="0" presId="urn:microsoft.com/office/officeart/2009/layout/ReverseList"/>
    <dgm:cxn modelId="{3BC6A5C3-7E4A-406D-9D97-7C5B211E33FA}" type="presParOf" srcId="{F4857FDA-FD2A-4187-8455-ECFD2219EA53}" destId="{6D297B1A-4916-4B13-AC1D-379C1F602E5E}" srcOrd="1" destOrd="0" presId="urn:microsoft.com/office/officeart/2009/layout/ReverseList"/>
    <dgm:cxn modelId="{FDFF5500-8E3F-4919-8BB6-305723826881}" type="presParOf" srcId="{F4857FDA-FD2A-4187-8455-ECFD2219EA53}" destId="{9D5B2657-4AC2-4C90-BDA5-7CD2401ED4D6}" srcOrd="2" destOrd="0" presId="urn:microsoft.com/office/officeart/2009/layout/ReverseList"/>
    <dgm:cxn modelId="{3DAB0C76-1367-49B9-94BE-B4D22C53D2AA}" type="presParOf" srcId="{F4857FDA-FD2A-4187-8455-ECFD2219EA53}" destId="{6270B01A-5B33-41CB-9B1C-7602021E706E}" srcOrd="3" destOrd="0" presId="urn:microsoft.com/office/officeart/2009/layout/ReverseList"/>
    <dgm:cxn modelId="{B7E6ECD5-58F5-42F3-B2A6-64B3DAA24122}" type="presParOf" srcId="{F4857FDA-FD2A-4187-8455-ECFD2219EA53}" destId="{5C0E69AF-6D7F-46C8-80D3-E495A30028DC}" srcOrd="4" destOrd="0" presId="urn:microsoft.com/office/officeart/2009/layout/ReverseList"/>
    <dgm:cxn modelId="{15A4414C-26F4-42ED-A665-50BD1176EC7C}" type="presParOf" srcId="{F4857FDA-FD2A-4187-8455-ECFD2219EA53}" destId="{3B86C159-635B-469D-B642-E47D5E6D43D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47C0D-04CD-4366-8A95-38062C3FA1F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BDB2BAA-719F-4D0C-8B00-A2C6A9EE6641}">
      <dgm:prSet phldrT="[Metin]" custT="1"/>
      <dgm:spPr/>
      <dgm:t>
        <a:bodyPr/>
        <a:lstStyle/>
        <a:p>
          <a:r>
            <a:rPr lang="tr-TR" sz="1600" b="1" dirty="0">
              <a:latin typeface="Calibri" pitchFamily="34" charset="0"/>
            </a:rPr>
            <a:t>Ulusal IPA Koordinatörü (NIPAC)</a:t>
          </a:r>
          <a:br>
            <a:rPr lang="tr-TR" sz="1600" b="1" dirty="0">
              <a:latin typeface="Calibri" pitchFamily="34" charset="0"/>
            </a:rPr>
          </a:br>
          <a:r>
            <a:rPr lang="tr-TR" sz="1600" b="1" dirty="0">
              <a:latin typeface="Calibri" pitchFamily="34" charset="0"/>
            </a:rPr>
            <a:t>Avrupa Birliği Bakanlığı</a:t>
          </a:r>
        </a:p>
      </dgm:t>
    </dgm:pt>
    <dgm:pt modelId="{5938D658-8C34-42E7-800E-A0FA717E90AC}" type="parTrans" cxnId="{C4035487-8CBF-44DC-B9C7-59E6A1D37F43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E965FC44-E4A2-42C9-B864-4625B8068893}" type="sibTrans" cxnId="{C4035487-8CBF-44DC-B9C7-59E6A1D37F43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26F54C6C-22D2-4AC8-854B-1E5AA108D852}">
      <dgm:prSet phldrT="[Metin]" custT="1"/>
      <dgm:spPr/>
      <dgm:t>
        <a:bodyPr/>
        <a:lstStyle/>
        <a:p>
          <a:r>
            <a:rPr lang="tr-TR" sz="1400" b="1" dirty="0">
              <a:effectLst/>
              <a:latin typeface="Calibri" pitchFamily="34" charset="0"/>
              <a:cs typeface="Arial" panose="020B0604020202020204" pitchFamily="34" charset="0"/>
            </a:rPr>
            <a:t>Bölgesel Kalkınma</a:t>
          </a:r>
          <a:endParaRPr lang="tr-TR" sz="1400" b="1" dirty="0">
            <a:latin typeface="Calibri" pitchFamily="34" charset="0"/>
          </a:endParaRPr>
        </a:p>
      </dgm:t>
    </dgm:pt>
    <dgm:pt modelId="{81A55F1B-FA87-4C77-9771-833E3113F600}" type="parTrans" cxnId="{29CB699A-B719-4423-9157-26ED332677C3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C0E20A0B-9CA6-4419-BE95-F8F81DD44C91}" type="sibTrans" cxnId="{29CB699A-B719-4423-9157-26ED332677C3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2412C277-A501-48AC-89DB-AEFD05A118F4}">
      <dgm:prSet phldrT="[Metin]" custT="1"/>
      <dgm:spPr/>
      <dgm:t>
        <a:bodyPr/>
        <a:lstStyle/>
        <a:p>
          <a:r>
            <a:rPr lang="tr-TR" sz="1400" b="1" dirty="0">
              <a:effectLst/>
              <a:latin typeface="Calibri" pitchFamily="34" charset="0"/>
              <a:cs typeface="Arial" panose="020B0604020202020204" pitchFamily="34" charset="0"/>
            </a:rPr>
            <a:t>İstihdam,</a:t>
          </a:r>
          <a:r>
            <a:rPr lang="tr-TR" sz="1400" b="1" baseline="0" dirty="0">
              <a:effectLst/>
              <a:latin typeface="Calibri" pitchFamily="34" charset="0"/>
              <a:cs typeface="Arial" panose="020B0604020202020204" pitchFamily="34" charset="0"/>
            </a:rPr>
            <a:t> Eğitim</a:t>
          </a:r>
          <a:r>
            <a:rPr lang="tr-TR" sz="1400" b="1" dirty="0">
              <a:effectLst/>
              <a:latin typeface="Calibri" pitchFamily="34" charset="0"/>
              <a:cs typeface="Arial" panose="020B0604020202020204" pitchFamily="34" charset="0"/>
            </a:rPr>
            <a:t> ve Sosyal Politikalar</a:t>
          </a:r>
          <a:endParaRPr lang="tr-TR" sz="1400" b="1" dirty="0">
            <a:latin typeface="Calibri" pitchFamily="34" charset="0"/>
          </a:endParaRPr>
        </a:p>
      </dgm:t>
    </dgm:pt>
    <dgm:pt modelId="{FBE1A10C-8A63-4DF7-B72C-EC3CC950916D}" type="parTrans" cxnId="{6CC91F07-EE27-4A1C-B3A9-2050486410CB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AD37FBE9-2F60-4717-BCE6-D09B61AA7B94}" type="sibTrans" cxnId="{6CC91F07-EE27-4A1C-B3A9-2050486410CB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E889037C-A3D3-4D8D-AB53-0DD043C5A0FF}">
      <dgm:prSet phldrT="[Metin]" custT="1"/>
      <dgm:spPr/>
      <dgm:t>
        <a:bodyPr/>
        <a:lstStyle/>
        <a:p>
          <a:r>
            <a:rPr lang="tr-TR" sz="1400" b="1" dirty="0">
              <a:effectLst/>
              <a:latin typeface="Calibri" pitchFamily="34" charset="0"/>
              <a:cs typeface="Arial" panose="020B0604020202020204" pitchFamily="34" charset="0"/>
            </a:rPr>
            <a:t>Tarım ve Kırsal Kalkınma</a:t>
          </a:r>
          <a:endParaRPr lang="tr-TR" sz="1400" b="1" dirty="0">
            <a:latin typeface="Calibri" pitchFamily="34" charset="0"/>
          </a:endParaRPr>
        </a:p>
      </dgm:t>
    </dgm:pt>
    <dgm:pt modelId="{A7E6F5B0-492D-42EB-BB54-1844FB3DFA8A}" type="parTrans" cxnId="{DF631D11-8FCB-4521-9C3E-BC46345A6E61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79770E3D-DCDE-497E-A49D-0F1E8D7D3102}" type="sibTrans" cxnId="{DF631D11-8FCB-4521-9C3E-BC46345A6E61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BC97F7D8-5F1E-4E2F-A9E5-21B2189C6FBF}">
      <dgm:prSet custT="1"/>
      <dgm:spPr/>
      <dgm:t>
        <a:bodyPr/>
        <a:lstStyle/>
        <a:p>
          <a:r>
            <a:rPr lang="tr-TR" sz="1400" b="1" u="none" dirty="0">
              <a:effectLst/>
              <a:latin typeface="Calibri" pitchFamily="34" charset="0"/>
              <a:cs typeface="Arial" panose="020B0604020202020204" pitchFamily="34" charset="0"/>
            </a:rPr>
            <a:t>Birlik</a:t>
          </a:r>
          <a:r>
            <a:rPr lang="tr-TR" sz="1400" b="1" u="none" baseline="0" dirty="0">
              <a:effectLst/>
              <a:latin typeface="Calibri" pitchFamily="34" charset="0"/>
              <a:cs typeface="Arial" panose="020B0604020202020204" pitchFamily="34" charset="0"/>
            </a:rPr>
            <a:t> Üyeliğine </a:t>
          </a:r>
          <a:r>
            <a:rPr lang="tr-TR" sz="1400" b="1" u="none" dirty="0">
              <a:effectLst/>
              <a:latin typeface="Calibri" pitchFamily="34" charset="0"/>
              <a:cs typeface="Arial" panose="020B0604020202020204" pitchFamily="34" charset="0"/>
            </a:rPr>
            <a:t>Hazırlık için Reformlar</a:t>
          </a:r>
        </a:p>
      </dgm:t>
    </dgm:pt>
    <dgm:pt modelId="{03523964-EA0D-4F86-97F9-4267106E1032}" type="parTrans" cxnId="{7B50101F-2FD3-4B6C-93B6-626EBB69BC02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E1AE0831-768F-48C4-9390-A1F3877B4CD3}" type="sibTrans" cxnId="{7B50101F-2FD3-4B6C-93B6-626EBB69BC02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0B3578B2-2401-44F3-B6A6-9A5842130A69}">
      <dgm:prSet custT="1"/>
      <dgm:spPr/>
      <dgm:t>
        <a:bodyPr/>
        <a:lstStyle/>
        <a:p>
          <a:r>
            <a:rPr lang="tr-TR" sz="1400" b="1" dirty="0">
              <a:effectLst/>
              <a:latin typeface="Calibri" pitchFamily="34" charset="0"/>
              <a:cs typeface="Arial" panose="020B0604020202020204" pitchFamily="34" charset="0"/>
            </a:rPr>
            <a:t>Bölgesel ve Sınır</a:t>
          </a:r>
          <a:r>
            <a:rPr lang="tr-TR" sz="1400" b="1" baseline="0" dirty="0">
              <a:effectLst/>
              <a:latin typeface="Calibri" pitchFamily="34" charset="0"/>
              <a:cs typeface="Arial" panose="020B0604020202020204" pitchFamily="34" charset="0"/>
            </a:rPr>
            <a:t> Ötesi İşbirliği</a:t>
          </a:r>
          <a:endParaRPr lang="tr-TR" sz="1400" b="1" dirty="0">
            <a:latin typeface="Calibri" pitchFamily="34" charset="0"/>
          </a:endParaRPr>
        </a:p>
      </dgm:t>
    </dgm:pt>
    <dgm:pt modelId="{36B4D704-4B2A-4364-8AB9-B940815D5AED}" type="parTrans" cxnId="{66D38268-7332-415E-8569-3ADC04E1EF29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68ED6350-03EB-4680-BB59-0FA731DC205B}" type="sibTrans" cxnId="{66D38268-7332-415E-8569-3ADC04E1EF29}">
      <dgm:prSet/>
      <dgm:spPr/>
      <dgm:t>
        <a:bodyPr/>
        <a:lstStyle/>
        <a:p>
          <a:endParaRPr lang="tr-TR" sz="1800">
            <a:latin typeface="Calibri" pitchFamily="34" charset="0"/>
          </a:endParaRPr>
        </a:p>
      </dgm:t>
    </dgm:pt>
    <dgm:pt modelId="{6855E587-E01B-48FD-9453-C613788264ED}">
      <dgm:prSet/>
      <dgm:spPr/>
      <dgm:t>
        <a:bodyPr/>
        <a:lstStyle/>
        <a:p>
          <a:r>
            <a:rPr lang="tr-TR" b="0" dirty="0">
              <a:effectLst/>
              <a:latin typeface="Calibri" pitchFamily="34" charset="0"/>
              <a:cs typeface="Arial" panose="020B0604020202020204" pitchFamily="34" charset="0"/>
            </a:rPr>
            <a:t>Demokrasi ve Yönetişim</a:t>
          </a:r>
          <a:endParaRPr lang="tr-TR" dirty="0">
            <a:latin typeface="Calibri" pitchFamily="34" charset="0"/>
          </a:endParaRPr>
        </a:p>
      </dgm:t>
    </dgm:pt>
    <dgm:pt modelId="{253AB6A5-02F1-4887-AC1D-D13769F75EE5}" type="parTrans" cxnId="{AB172B3D-15F4-4C4A-925D-074A057FC556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AF413B5F-2666-4A97-9581-D8E81E20D4A0}" type="sibTrans" cxnId="{AB172B3D-15F4-4C4A-925D-074A057FC556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2A516738-9763-408F-8CA2-A1CC96B3E1F1}">
      <dgm:prSet/>
      <dgm:spPr/>
      <dgm:t>
        <a:bodyPr/>
        <a:lstStyle/>
        <a:p>
          <a:r>
            <a:rPr lang="tr-TR" b="0" dirty="0">
              <a:effectLst/>
              <a:latin typeface="Calibri" pitchFamily="34" charset="0"/>
              <a:cs typeface="Arial" panose="020B0604020202020204" pitchFamily="34" charset="0"/>
            </a:rPr>
            <a:t>Hukukun Üstünlüğü ve Temel Haklar</a:t>
          </a:r>
          <a:endParaRPr lang="tr-TR" dirty="0">
            <a:latin typeface="Calibri" pitchFamily="34" charset="0"/>
          </a:endParaRPr>
        </a:p>
      </dgm:t>
    </dgm:pt>
    <dgm:pt modelId="{9A6E8742-4AA5-4363-847A-365FCB3858C1}" type="parTrans" cxnId="{CD155ADB-6FCF-413C-B6B8-DB499ECD5E8E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2F349340-B8D5-440D-9029-03DBE69E7E59}" type="sibTrans" cxnId="{CD155ADB-6FCF-413C-B6B8-DB499ECD5E8E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8D8DA97E-A2E0-4479-91D6-59FA842AE956}">
      <dgm:prSet/>
      <dgm:spPr>
        <a:solidFill>
          <a:srgbClr val="FF3300"/>
        </a:solidFill>
      </dgm:spPr>
      <dgm:t>
        <a:bodyPr/>
        <a:lstStyle/>
        <a:p>
          <a:r>
            <a:rPr lang="tr-TR" b="1" dirty="0">
              <a:effectLst/>
              <a:latin typeface="Calibri" pitchFamily="34" charset="0"/>
              <a:cs typeface="Arial" panose="020B0604020202020204" pitchFamily="34" charset="0"/>
            </a:rPr>
            <a:t>Sivil Toplum</a:t>
          </a:r>
          <a:endParaRPr lang="tr-TR" b="1" dirty="0">
            <a:latin typeface="Calibri" pitchFamily="34" charset="0"/>
          </a:endParaRPr>
        </a:p>
      </dgm:t>
    </dgm:pt>
    <dgm:pt modelId="{312D6E9E-7862-41A5-A480-44B39C45B89E}" type="parTrans" cxnId="{58F69C2F-06AA-43F3-B929-B3BDED2CC398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70210AB9-E213-400D-807A-03578E771FCF}" type="sibTrans" cxnId="{58F69C2F-06AA-43F3-B929-B3BDED2CC398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7B14765E-FF6B-4D3C-A8A2-30D0689CCA40}">
      <dgm:prSet/>
      <dgm:spPr/>
      <dgm:t>
        <a:bodyPr/>
        <a:lstStyle/>
        <a:p>
          <a:r>
            <a:rPr lang="tr-TR" b="0" dirty="0">
              <a:effectLst/>
              <a:latin typeface="Calibri" pitchFamily="34" charset="0"/>
              <a:cs typeface="Arial" panose="020B0604020202020204" pitchFamily="34" charset="0"/>
            </a:rPr>
            <a:t>Yargı ve Temel Haklar</a:t>
          </a:r>
          <a:endParaRPr lang="tr-TR" dirty="0">
            <a:latin typeface="Calibri" pitchFamily="34" charset="0"/>
          </a:endParaRPr>
        </a:p>
      </dgm:t>
    </dgm:pt>
    <dgm:pt modelId="{96EC67AD-5E16-4599-9EDF-793EEA06D081}" type="parTrans" cxnId="{90DFC377-1196-430C-A44D-A9336224AF46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7A916ED5-3700-494E-A29A-4B77F68CB98D}" type="sibTrans" cxnId="{90DFC377-1196-430C-A44D-A9336224AF46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EDEC7877-0A38-44D9-9DA9-1B0236211F85}">
      <dgm:prSet/>
      <dgm:spPr/>
      <dgm:t>
        <a:bodyPr/>
        <a:lstStyle/>
        <a:p>
          <a:r>
            <a:rPr lang="tr-TR" b="0" dirty="0">
              <a:effectLst/>
              <a:latin typeface="Calibri" pitchFamily="34" charset="0"/>
              <a:cs typeface="Arial" panose="020B0604020202020204" pitchFamily="34" charset="0"/>
            </a:rPr>
            <a:t>İçişleri</a:t>
          </a:r>
          <a:endParaRPr lang="tr-TR" b="0" dirty="0">
            <a:effectLst/>
            <a:latin typeface="Calibri" pitchFamily="34" charset="0"/>
            <a:ea typeface="Calibri"/>
            <a:cs typeface="Arial" panose="020B0604020202020204" pitchFamily="34" charset="0"/>
          </a:endParaRPr>
        </a:p>
      </dgm:t>
    </dgm:pt>
    <dgm:pt modelId="{F44A82A2-8636-4CF6-AFB5-59F2A55CE0D0}" type="parTrans" cxnId="{64B2C0B0-D95E-46D6-A92C-355943CB272F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AE5DB67E-3077-466A-B995-66819F625162}" type="sibTrans" cxnId="{64B2C0B0-D95E-46D6-A92C-355943CB272F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92D0D8A2-06A3-4260-9BFE-7383A78A3B48}">
      <dgm:prSet/>
      <dgm:spPr/>
      <dgm:t>
        <a:bodyPr/>
        <a:lstStyle/>
        <a:p>
          <a:r>
            <a:rPr lang="tr-TR" dirty="0">
              <a:effectLst/>
              <a:latin typeface="Calibri" pitchFamily="34" charset="0"/>
              <a:cs typeface="Arial" panose="020B0604020202020204" pitchFamily="34" charset="0"/>
            </a:rPr>
            <a:t>Çevre</a:t>
          </a:r>
          <a:endParaRPr lang="tr-TR" dirty="0">
            <a:latin typeface="Calibri" pitchFamily="34" charset="0"/>
          </a:endParaRPr>
        </a:p>
      </dgm:t>
    </dgm:pt>
    <dgm:pt modelId="{E061FFB1-B366-4884-8B99-333E7EAAD421}" type="parTrans" cxnId="{41C2C702-5331-4BFD-836C-D60C9E5509CA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3B855BC0-71A1-4B9F-81AC-1BDEAEF37950}" type="sibTrans" cxnId="{41C2C702-5331-4BFD-836C-D60C9E5509CA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C0FAD887-DBB6-4974-8A53-2C3724305B3E}">
      <dgm:prSet/>
      <dgm:spPr/>
      <dgm:t>
        <a:bodyPr/>
        <a:lstStyle/>
        <a:p>
          <a:r>
            <a:rPr lang="tr-TR" dirty="0">
              <a:effectLst/>
              <a:latin typeface="Calibri" pitchFamily="34" charset="0"/>
              <a:cs typeface="Arial" panose="020B0604020202020204" pitchFamily="34" charset="0"/>
            </a:rPr>
            <a:t>Ulaştırma</a:t>
          </a:r>
          <a:endParaRPr lang="tr-TR" dirty="0">
            <a:latin typeface="Calibri" pitchFamily="34" charset="0"/>
          </a:endParaRPr>
        </a:p>
      </dgm:t>
    </dgm:pt>
    <dgm:pt modelId="{A7724503-BF25-4223-B8ED-CBB4AADD7D11}" type="parTrans" cxnId="{C4DA0C32-24D0-4762-BC10-92C966798513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EBD87391-C039-485F-97D2-E8A484258820}" type="sibTrans" cxnId="{C4DA0C32-24D0-4762-BC10-92C966798513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BF3189F0-B6B4-4C89-B823-9C6337066EB6}">
      <dgm:prSet/>
      <dgm:spPr/>
      <dgm:t>
        <a:bodyPr/>
        <a:lstStyle/>
        <a:p>
          <a:r>
            <a:rPr lang="tr-TR" dirty="0">
              <a:effectLst/>
              <a:latin typeface="Calibri" pitchFamily="34" charset="0"/>
              <a:cs typeface="Arial" panose="020B0604020202020204" pitchFamily="34" charset="0"/>
            </a:rPr>
            <a:t>Enerji</a:t>
          </a:r>
          <a:endParaRPr lang="tr-TR" dirty="0">
            <a:latin typeface="Calibri" pitchFamily="34" charset="0"/>
          </a:endParaRPr>
        </a:p>
      </dgm:t>
    </dgm:pt>
    <dgm:pt modelId="{01D9E724-84C2-4A21-BDD5-3C4EBB334E9C}" type="parTrans" cxnId="{2A94E5ED-0A2F-48B6-831B-02CC21BA78FE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B0523113-C948-4511-92EC-B85D0B193BF8}" type="sibTrans" cxnId="{2A94E5ED-0A2F-48B6-831B-02CC21BA78FE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860B9FC7-3A1C-4826-A3AD-9D3EF37538A0}">
      <dgm:prSet/>
      <dgm:spPr/>
      <dgm:t>
        <a:bodyPr/>
        <a:lstStyle/>
        <a:p>
          <a:r>
            <a:rPr lang="tr-TR" dirty="0">
              <a:effectLst/>
              <a:latin typeface="Calibri" pitchFamily="34" charset="0"/>
              <a:cs typeface="Arial" panose="020B0604020202020204" pitchFamily="34" charset="0"/>
            </a:rPr>
            <a:t>Rekabet ve Yenilikçilik</a:t>
          </a:r>
          <a:endParaRPr lang="tr-TR" dirty="0">
            <a:latin typeface="Calibri" pitchFamily="34" charset="0"/>
          </a:endParaRPr>
        </a:p>
      </dgm:t>
    </dgm:pt>
    <dgm:pt modelId="{7C47D0E1-54B5-437C-B873-F4DE6E899D85}" type="parTrans" cxnId="{2F06A5BB-4AD5-4ED2-9CA9-9FC00B9FC8C6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54260EAC-1475-40AF-B94A-965FD6478CE0}" type="sibTrans" cxnId="{2F06A5BB-4AD5-4ED2-9CA9-9FC00B9FC8C6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69EAB4E7-311D-4451-8F91-EC543539DA76}">
      <dgm:prSet/>
      <dgm:spPr/>
      <dgm:t>
        <a:bodyPr/>
        <a:lstStyle/>
        <a:p>
          <a:r>
            <a:rPr lang="tr-TR" b="1" dirty="0">
              <a:latin typeface="Calibri" pitchFamily="34" charset="0"/>
              <a:cs typeface="Arial" panose="020B0604020202020204" pitchFamily="34" charset="0"/>
            </a:rPr>
            <a:t>Birlik Programları</a:t>
          </a:r>
        </a:p>
      </dgm:t>
    </dgm:pt>
    <dgm:pt modelId="{E6210107-0D70-469D-A87A-D89299DD2F9D}" type="parTrans" cxnId="{436799F9-27DD-43BB-A4CD-D7D1D0AC4F8A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EDEDAEBC-5AE1-4AB1-BB9A-88A61612142F}" type="sibTrans" cxnId="{436799F9-27DD-43BB-A4CD-D7D1D0AC4F8A}">
      <dgm:prSet/>
      <dgm:spPr/>
      <dgm:t>
        <a:bodyPr/>
        <a:lstStyle/>
        <a:p>
          <a:endParaRPr lang="tr-TR">
            <a:latin typeface="Calibri" pitchFamily="34" charset="0"/>
          </a:endParaRPr>
        </a:p>
      </dgm:t>
    </dgm:pt>
    <dgm:pt modelId="{823D1F9E-25E9-403B-9DA1-565650FDE5BD}" type="pres">
      <dgm:prSet presAssocID="{B3247C0D-04CD-4366-8A95-38062C3FA1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5E35BC-FAE5-4956-BEC4-51E9CF7FE7C1}" type="pres">
      <dgm:prSet presAssocID="{CBDB2BAA-719F-4D0C-8B00-A2C6A9EE6641}" presName="hierRoot1" presStyleCnt="0">
        <dgm:presLayoutVars>
          <dgm:hierBranch val="init"/>
        </dgm:presLayoutVars>
      </dgm:prSet>
      <dgm:spPr/>
    </dgm:pt>
    <dgm:pt modelId="{1EE7396A-6748-4020-8311-B3903EF2EF44}" type="pres">
      <dgm:prSet presAssocID="{CBDB2BAA-719F-4D0C-8B00-A2C6A9EE6641}" presName="rootComposite1" presStyleCnt="0"/>
      <dgm:spPr/>
    </dgm:pt>
    <dgm:pt modelId="{B1C67B47-2B79-465D-BE13-D8967E594A0F}" type="pres">
      <dgm:prSet presAssocID="{CBDB2BAA-719F-4D0C-8B00-A2C6A9EE6641}" presName="rootText1" presStyleLbl="node0" presStyleIdx="0" presStyleCnt="1" custScaleX="476891">
        <dgm:presLayoutVars>
          <dgm:chPref val="3"/>
        </dgm:presLayoutVars>
      </dgm:prSet>
      <dgm:spPr/>
    </dgm:pt>
    <dgm:pt modelId="{0BE6572F-1C3B-40FC-BB37-65E42F6B1361}" type="pres">
      <dgm:prSet presAssocID="{CBDB2BAA-719F-4D0C-8B00-A2C6A9EE6641}" presName="rootConnector1" presStyleLbl="node1" presStyleIdx="0" presStyleCnt="0"/>
      <dgm:spPr/>
    </dgm:pt>
    <dgm:pt modelId="{2C6C7AA4-8428-4066-9468-370ED013983C}" type="pres">
      <dgm:prSet presAssocID="{CBDB2BAA-719F-4D0C-8B00-A2C6A9EE6641}" presName="hierChild2" presStyleCnt="0"/>
      <dgm:spPr/>
    </dgm:pt>
    <dgm:pt modelId="{69200C85-888E-4204-A20F-469F6D89F117}" type="pres">
      <dgm:prSet presAssocID="{03523964-EA0D-4F86-97F9-4267106E1032}" presName="Name37" presStyleLbl="parChTrans1D2" presStyleIdx="0" presStyleCnt="5"/>
      <dgm:spPr/>
    </dgm:pt>
    <dgm:pt modelId="{B863BBD6-37DA-4598-980F-676F42C7E150}" type="pres">
      <dgm:prSet presAssocID="{BC97F7D8-5F1E-4E2F-A9E5-21B2189C6FBF}" presName="hierRoot2" presStyleCnt="0">
        <dgm:presLayoutVars>
          <dgm:hierBranch val="init"/>
        </dgm:presLayoutVars>
      </dgm:prSet>
      <dgm:spPr/>
    </dgm:pt>
    <dgm:pt modelId="{4AA4BC3F-661D-414E-AF9E-C3161B20159A}" type="pres">
      <dgm:prSet presAssocID="{BC97F7D8-5F1E-4E2F-A9E5-21B2189C6FBF}" presName="rootComposite" presStyleCnt="0"/>
      <dgm:spPr/>
    </dgm:pt>
    <dgm:pt modelId="{8C7FA9D2-639D-4B2D-B38E-469CF6802654}" type="pres">
      <dgm:prSet presAssocID="{BC97F7D8-5F1E-4E2F-A9E5-21B2189C6FBF}" presName="rootText" presStyleLbl="node2" presStyleIdx="0" presStyleCnt="5" custScaleX="110508" custScaleY="115973">
        <dgm:presLayoutVars>
          <dgm:chPref val="3"/>
        </dgm:presLayoutVars>
      </dgm:prSet>
      <dgm:spPr/>
    </dgm:pt>
    <dgm:pt modelId="{45EE3544-96F2-447D-B32C-89E851E494BD}" type="pres">
      <dgm:prSet presAssocID="{BC97F7D8-5F1E-4E2F-A9E5-21B2189C6FBF}" presName="rootConnector" presStyleLbl="node2" presStyleIdx="0" presStyleCnt="5"/>
      <dgm:spPr/>
    </dgm:pt>
    <dgm:pt modelId="{70A7C5EE-270E-4352-8C81-4DC9E893C0A7}" type="pres">
      <dgm:prSet presAssocID="{BC97F7D8-5F1E-4E2F-A9E5-21B2189C6FBF}" presName="hierChild4" presStyleCnt="0"/>
      <dgm:spPr/>
    </dgm:pt>
    <dgm:pt modelId="{F01386A2-1E3E-4A92-9667-33A210E3D948}" type="pres">
      <dgm:prSet presAssocID="{253AB6A5-02F1-4887-AC1D-D13769F75EE5}" presName="Name37" presStyleLbl="parChTrans1D3" presStyleIdx="0" presStyleCnt="6"/>
      <dgm:spPr/>
    </dgm:pt>
    <dgm:pt modelId="{E0879F03-C16D-4F48-8DC4-422863C1A587}" type="pres">
      <dgm:prSet presAssocID="{6855E587-E01B-48FD-9453-C613788264ED}" presName="hierRoot2" presStyleCnt="0">
        <dgm:presLayoutVars>
          <dgm:hierBranch val="init"/>
        </dgm:presLayoutVars>
      </dgm:prSet>
      <dgm:spPr/>
    </dgm:pt>
    <dgm:pt modelId="{FE190624-AFC9-4ECE-9B38-BD501A1A05FB}" type="pres">
      <dgm:prSet presAssocID="{6855E587-E01B-48FD-9453-C613788264ED}" presName="rootComposite" presStyleCnt="0"/>
      <dgm:spPr/>
    </dgm:pt>
    <dgm:pt modelId="{87FE0ACB-78F2-49F9-8257-F4247155DB9F}" type="pres">
      <dgm:prSet presAssocID="{6855E587-E01B-48FD-9453-C613788264ED}" presName="rootText" presStyleLbl="node3" presStyleIdx="0" presStyleCnt="6" custLinFactNeighborX="-2404" custLinFactNeighborY="11139">
        <dgm:presLayoutVars>
          <dgm:chPref val="3"/>
        </dgm:presLayoutVars>
      </dgm:prSet>
      <dgm:spPr/>
    </dgm:pt>
    <dgm:pt modelId="{705F98E8-4EA2-46B9-9041-38252CC5E1FF}" type="pres">
      <dgm:prSet presAssocID="{6855E587-E01B-48FD-9453-C613788264ED}" presName="rootConnector" presStyleLbl="node3" presStyleIdx="0" presStyleCnt="6"/>
      <dgm:spPr/>
    </dgm:pt>
    <dgm:pt modelId="{C8BBC662-1F2B-4D7F-B9B9-83494EF4FBC6}" type="pres">
      <dgm:prSet presAssocID="{6855E587-E01B-48FD-9453-C613788264ED}" presName="hierChild4" presStyleCnt="0"/>
      <dgm:spPr/>
    </dgm:pt>
    <dgm:pt modelId="{6C997318-D06E-4260-A2AA-5B56DEC1EC01}" type="pres">
      <dgm:prSet presAssocID="{312D6E9E-7862-41A5-A480-44B39C45B89E}" presName="Name37" presStyleLbl="parChTrans1D4" presStyleIdx="0" presStyleCnt="4"/>
      <dgm:spPr/>
    </dgm:pt>
    <dgm:pt modelId="{864ACB28-9B6B-4ACD-932E-A800EE5A58A5}" type="pres">
      <dgm:prSet presAssocID="{8D8DA97E-A2E0-4479-91D6-59FA842AE956}" presName="hierRoot2" presStyleCnt="0">
        <dgm:presLayoutVars>
          <dgm:hierBranch val="init"/>
        </dgm:presLayoutVars>
      </dgm:prSet>
      <dgm:spPr/>
    </dgm:pt>
    <dgm:pt modelId="{6D2A1DEB-944C-4A99-BE1C-34C3521BBE79}" type="pres">
      <dgm:prSet presAssocID="{8D8DA97E-A2E0-4479-91D6-59FA842AE956}" presName="rootComposite" presStyleCnt="0"/>
      <dgm:spPr/>
    </dgm:pt>
    <dgm:pt modelId="{3998C496-CED5-4A4D-BEB9-469B460721CD}" type="pres">
      <dgm:prSet presAssocID="{8D8DA97E-A2E0-4479-91D6-59FA842AE956}" presName="rootText" presStyleLbl="node4" presStyleIdx="0" presStyleCnt="4">
        <dgm:presLayoutVars>
          <dgm:chPref val="3"/>
        </dgm:presLayoutVars>
      </dgm:prSet>
      <dgm:spPr/>
    </dgm:pt>
    <dgm:pt modelId="{D174F96E-F5E0-41C4-AF79-7C066FDEA877}" type="pres">
      <dgm:prSet presAssocID="{8D8DA97E-A2E0-4479-91D6-59FA842AE956}" presName="rootConnector" presStyleLbl="node4" presStyleIdx="0" presStyleCnt="4"/>
      <dgm:spPr/>
    </dgm:pt>
    <dgm:pt modelId="{0E6B36E4-753C-47EF-A000-1420A265B248}" type="pres">
      <dgm:prSet presAssocID="{8D8DA97E-A2E0-4479-91D6-59FA842AE956}" presName="hierChild4" presStyleCnt="0"/>
      <dgm:spPr/>
    </dgm:pt>
    <dgm:pt modelId="{E4E078B1-1E68-4C4C-9080-C2BFFAD511A5}" type="pres">
      <dgm:prSet presAssocID="{8D8DA97E-A2E0-4479-91D6-59FA842AE956}" presName="hierChild5" presStyleCnt="0"/>
      <dgm:spPr/>
    </dgm:pt>
    <dgm:pt modelId="{0AB92669-D077-4E07-A53F-D357000BB5D0}" type="pres">
      <dgm:prSet presAssocID="{E6210107-0D70-469D-A87A-D89299DD2F9D}" presName="Name37" presStyleLbl="parChTrans1D4" presStyleIdx="1" presStyleCnt="4"/>
      <dgm:spPr/>
    </dgm:pt>
    <dgm:pt modelId="{CF18A046-DB8D-4BD0-B3B6-482A5D4C95C6}" type="pres">
      <dgm:prSet presAssocID="{69EAB4E7-311D-4451-8F91-EC543539DA76}" presName="hierRoot2" presStyleCnt="0">
        <dgm:presLayoutVars>
          <dgm:hierBranch val="init"/>
        </dgm:presLayoutVars>
      </dgm:prSet>
      <dgm:spPr/>
    </dgm:pt>
    <dgm:pt modelId="{988B7B8F-B10F-4490-9729-02E7FE8C8C3D}" type="pres">
      <dgm:prSet presAssocID="{69EAB4E7-311D-4451-8F91-EC543539DA76}" presName="rootComposite" presStyleCnt="0"/>
      <dgm:spPr/>
    </dgm:pt>
    <dgm:pt modelId="{FDB19206-3A33-46F1-8C39-AE8506DEAEC1}" type="pres">
      <dgm:prSet presAssocID="{69EAB4E7-311D-4451-8F91-EC543539DA76}" presName="rootText" presStyleLbl="node4" presStyleIdx="1" presStyleCnt="4">
        <dgm:presLayoutVars>
          <dgm:chPref val="3"/>
        </dgm:presLayoutVars>
      </dgm:prSet>
      <dgm:spPr/>
    </dgm:pt>
    <dgm:pt modelId="{8F9D884F-EABA-4C15-BE38-5FE522FDD0C8}" type="pres">
      <dgm:prSet presAssocID="{69EAB4E7-311D-4451-8F91-EC543539DA76}" presName="rootConnector" presStyleLbl="node4" presStyleIdx="1" presStyleCnt="4"/>
      <dgm:spPr/>
    </dgm:pt>
    <dgm:pt modelId="{2B03679B-4116-48CF-AC02-FAE1CD0FC475}" type="pres">
      <dgm:prSet presAssocID="{69EAB4E7-311D-4451-8F91-EC543539DA76}" presName="hierChild4" presStyleCnt="0"/>
      <dgm:spPr/>
    </dgm:pt>
    <dgm:pt modelId="{71BA3B2F-D25B-4086-84CA-71ED40C65A38}" type="pres">
      <dgm:prSet presAssocID="{69EAB4E7-311D-4451-8F91-EC543539DA76}" presName="hierChild5" presStyleCnt="0"/>
      <dgm:spPr/>
    </dgm:pt>
    <dgm:pt modelId="{C404EFD2-237B-4EB8-9C14-879E5B5B3AA0}" type="pres">
      <dgm:prSet presAssocID="{6855E587-E01B-48FD-9453-C613788264ED}" presName="hierChild5" presStyleCnt="0"/>
      <dgm:spPr/>
    </dgm:pt>
    <dgm:pt modelId="{4AB627A7-9910-4B0C-AC4B-08A53F57C0BC}" type="pres">
      <dgm:prSet presAssocID="{9A6E8742-4AA5-4363-847A-365FCB3858C1}" presName="Name37" presStyleLbl="parChTrans1D3" presStyleIdx="1" presStyleCnt="6"/>
      <dgm:spPr/>
    </dgm:pt>
    <dgm:pt modelId="{9D7EF4CF-8787-4D09-8FBD-3CB767E5AB45}" type="pres">
      <dgm:prSet presAssocID="{2A516738-9763-408F-8CA2-A1CC96B3E1F1}" presName="hierRoot2" presStyleCnt="0">
        <dgm:presLayoutVars>
          <dgm:hierBranch val="init"/>
        </dgm:presLayoutVars>
      </dgm:prSet>
      <dgm:spPr/>
    </dgm:pt>
    <dgm:pt modelId="{08BED996-BCC3-4B1F-B53A-77B78B644046}" type="pres">
      <dgm:prSet presAssocID="{2A516738-9763-408F-8CA2-A1CC96B3E1F1}" presName="rootComposite" presStyleCnt="0"/>
      <dgm:spPr/>
    </dgm:pt>
    <dgm:pt modelId="{F477F4B4-A5F9-4609-8768-1707D104CEDE}" type="pres">
      <dgm:prSet presAssocID="{2A516738-9763-408F-8CA2-A1CC96B3E1F1}" presName="rootText" presStyleLbl="node3" presStyleIdx="1" presStyleCnt="6">
        <dgm:presLayoutVars>
          <dgm:chPref val="3"/>
        </dgm:presLayoutVars>
      </dgm:prSet>
      <dgm:spPr/>
    </dgm:pt>
    <dgm:pt modelId="{FC47DFD5-1D7F-48DF-8FA0-82EBFB6835F0}" type="pres">
      <dgm:prSet presAssocID="{2A516738-9763-408F-8CA2-A1CC96B3E1F1}" presName="rootConnector" presStyleLbl="node3" presStyleIdx="1" presStyleCnt="6"/>
      <dgm:spPr/>
    </dgm:pt>
    <dgm:pt modelId="{082AE7E2-5996-4AB4-AF94-3C3F47CD8614}" type="pres">
      <dgm:prSet presAssocID="{2A516738-9763-408F-8CA2-A1CC96B3E1F1}" presName="hierChild4" presStyleCnt="0"/>
      <dgm:spPr/>
    </dgm:pt>
    <dgm:pt modelId="{01220EAA-80DC-47E4-8C9F-6657BAEEEE07}" type="pres">
      <dgm:prSet presAssocID="{F44A82A2-8636-4CF6-AFB5-59F2A55CE0D0}" presName="Name37" presStyleLbl="parChTrans1D4" presStyleIdx="2" presStyleCnt="4"/>
      <dgm:spPr/>
    </dgm:pt>
    <dgm:pt modelId="{1F027A28-2BA0-4BA7-97E3-E41D89FE47A3}" type="pres">
      <dgm:prSet presAssocID="{EDEC7877-0A38-44D9-9DA9-1B0236211F85}" presName="hierRoot2" presStyleCnt="0">
        <dgm:presLayoutVars>
          <dgm:hierBranch val="init"/>
        </dgm:presLayoutVars>
      </dgm:prSet>
      <dgm:spPr/>
    </dgm:pt>
    <dgm:pt modelId="{08176987-8ACF-4F92-9DC4-76A232AEB135}" type="pres">
      <dgm:prSet presAssocID="{EDEC7877-0A38-44D9-9DA9-1B0236211F85}" presName="rootComposite" presStyleCnt="0"/>
      <dgm:spPr/>
    </dgm:pt>
    <dgm:pt modelId="{529BA727-1CA4-4416-9D64-B10D43935794}" type="pres">
      <dgm:prSet presAssocID="{EDEC7877-0A38-44D9-9DA9-1B0236211F85}" presName="rootText" presStyleLbl="node4" presStyleIdx="2" presStyleCnt="4">
        <dgm:presLayoutVars>
          <dgm:chPref val="3"/>
        </dgm:presLayoutVars>
      </dgm:prSet>
      <dgm:spPr/>
    </dgm:pt>
    <dgm:pt modelId="{649CD2F1-F54C-45B6-BD08-01BD209612A7}" type="pres">
      <dgm:prSet presAssocID="{EDEC7877-0A38-44D9-9DA9-1B0236211F85}" presName="rootConnector" presStyleLbl="node4" presStyleIdx="2" presStyleCnt="4"/>
      <dgm:spPr/>
    </dgm:pt>
    <dgm:pt modelId="{308476CF-4478-41ED-B6C1-BC7971E201AC}" type="pres">
      <dgm:prSet presAssocID="{EDEC7877-0A38-44D9-9DA9-1B0236211F85}" presName="hierChild4" presStyleCnt="0"/>
      <dgm:spPr/>
    </dgm:pt>
    <dgm:pt modelId="{857BD75C-72AD-4846-91DE-D530D89FEB25}" type="pres">
      <dgm:prSet presAssocID="{EDEC7877-0A38-44D9-9DA9-1B0236211F85}" presName="hierChild5" presStyleCnt="0"/>
      <dgm:spPr/>
    </dgm:pt>
    <dgm:pt modelId="{B61D5F0A-1ED1-4C71-82EF-38A20149DF4B}" type="pres">
      <dgm:prSet presAssocID="{96EC67AD-5E16-4599-9EDF-793EEA06D081}" presName="Name37" presStyleLbl="parChTrans1D4" presStyleIdx="3" presStyleCnt="4"/>
      <dgm:spPr/>
    </dgm:pt>
    <dgm:pt modelId="{EAA57F87-3809-4F92-953E-622749163375}" type="pres">
      <dgm:prSet presAssocID="{7B14765E-FF6B-4D3C-A8A2-30D0689CCA40}" presName="hierRoot2" presStyleCnt="0">
        <dgm:presLayoutVars>
          <dgm:hierBranch val="init"/>
        </dgm:presLayoutVars>
      </dgm:prSet>
      <dgm:spPr/>
    </dgm:pt>
    <dgm:pt modelId="{52537ACD-4E24-43F4-A43A-ED88C7DBF01E}" type="pres">
      <dgm:prSet presAssocID="{7B14765E-FF6B-4D3C-A8A2-30D0689CCA40}" presName="rootComposite" presStyleCnt="0"/>
      <dgm:spPr/>
    </dgm:pt>
    <dgm:pt modelId="{FFE583AC-4819-4792-9EAB-950A78BC27C8}" type="pres">
      <dgm:prSet presAssocID="{7B14765E-FF6B-4D3C-A8A2-30D0689CCA40}" presName="rootText" presStyleLbl="node4" presStyleIdx="3" presStyleCnt="4">
        <dgm:presLayoutVars>
          <dgm:chPref val="3"/>
        </dgm:presLayoutVars>
      </dgm:prSet>
      <dgm:spPr/>
    </dgm:pt>
    <dgm:pt modelId="{35D3427F-C84D-4B0F-8EF8-6444EFD54D27}" type="pres">
      <dgm:prSet presAssocID="{7B14765E-FF6B-4D3C-A8A2-30D0689CCA40}" presName="rootConnector" presStyleLbl="node4" presStyleIdx="3" presStyleCnt="4"/>
      <dgm:spPr/>
    </dgm:pt>
    <dgm:pt modelId="{C9796240-7D44-467F-9230-69C8769462F8}" type="pres">
      <dgm:prSet presAssocID="{7B14765E-FF6B-4D3C-A8A2-30D0689CCA40}" presName="hierChild4" presStyleCnt="0"/>
      <dgm:spPr/>
    </dgm:pt>
    <dgm:pt modelId="{9BC94476-B66E-4AB5-B5BB-8685B4348E56}" type="pres">
      <dgm:prSet presAssocID="{7B14765E-FF6B-4D3C-A8A2-30D0689CCA40}" presName="hierChild5" presStyleCnt="0"/>
      <dgm:spPr/>
    </dgm:pt>
    <dgm:pt modelId="{21A0016B-CEF1-468A-938D-A46BC4E81164}" type="pres">
      <dgm:prSet presAssocID="{2A516738-9763-408F-8CA2-A1CC96B3E1F1}" presName="hierChild5" presStyleCnt="0"/>
      <dgm:spPr/>
    </dgm:pt>
    <dgm:pt modelId="{F13D2081-90F0-4D3B-BC6D-DB379B0889A6}" type="pres">
      <dgm:prSet presAssocID="{BC97F7D8-5F1E-4E2F-A9E5-21B2189C6FBF}" presName="hierChild5" presStyleCnt="0"/>
      <dgm:spPr/>
    </dgm:pt>
    <dgm:pt modelId="{6EDF1684-3F7F-4070-86FA-2ADD8F058707}" type="pres">
      <dgm:prSet presAssocID="{81A55F1B-FA87-4C77-9771-833E3113F600}" presName="Name37" presStyleLbl="parChTrans1D2" presStyleIdx="1" presStyleCnt="5"/>
      <dgm:spPr/>
    </dgm:pt>
    <dgm:pt modelId="{1BF547F7-22C6-4C89-AD1F-12E70CA0F704}" type="pres">
      <dgm:prSet presAssocID="{26F54C6C-22D2-4AC8-854B-1E5AA108D852}" presName="hierRoot2" presStyleCnt="0">
        <dgm:presLayoutVars>
          <dgm:hierBranch val="init"/>
        </dgm:presLayoutVars>
      </dgm:prSet>
      <dgm:spPr/>
    </dgm:pt>
    <dgm:pt modelId="{EDB028DB-6322-438E-9AE6-23DAE1D92B41}" type="pres">
      <dgm:prSet presAssocID="{26F54C6C-22D2-4AC8-854B-1E5AA108D852}" presName="rootComposite" presStyleCnt="0"/>
      <dgm:spPr/>
    </dgm:pt>
    <dgm:pt modelId="{E3F62503-3C1C-4868-BA0B-CA7895AB5EAF}" type="pres">
      <dgm:prSet presAssocID="{26F54C6C-22D2-4AC8-854B-1E5AA108D852}" presName="rootText" presStyleLbl="node2" presStyleIdx="1" presStyleCnt="5" custScaleY="125884">
        <dgm:presLayoutVars>
          <dgm:chPref val="3"/>
        </dgm:presLayoutVars>
      </dgm:prSet>
      <dgm:spPr/>
    </dgm:pt>
    <dgm:pt modelId="{EA2F2394-D6F1-4233-886E-C253FFD40D7E}" type="pres">
      <dgm:prSet presAssocID="{26F54C6C-22D2-4AC8-854B-1E5AA108D852}" presName="rootConnector" presStyleLbl="node2" presStyleIdx="1" presStyleCnt="5"/>
      <dgm:spPr/>
    </dgm:pt>
    <dgm:pt modelId="{11D78422-BA30-4FEF-817B-FA5FADF19232}" type="pres">
      <dgm:prSet presAssocID="{26F54C6C-22D2-4AC8-854B-1E5AA108D852}" presName="hierChild4" presStyleCnt="0"/>
      <dgm:spPr/>
    </dgm:pt>
    <dgm:pt modelId="{44F78121-67A9-4736-BE52-8C3FFB93F80B}" type="pres">
      <dgm:prSet presAssocID="{7C47D0E1-54B5-437C-B873-F4DE6E899D85}" presName="Name37" presStyleLbl="parChTrans1D3" presStyleIdx="2" presStyleCnt="6"/>
      <dgm:spPr/>
    </dgm:pt>
    <dgm:pt modelId="{22FEFE29-2392-4230-A910-15514E829C8D}" type="pres">
      <dgm:prSet presAssocID="{860B9FC7-3A1C-4826-A3AD-9D3EF37538A0}" presName="hierRoot2" presStyleCnt="0">
        <dgm:presLayoutVars>
          <dgm:hierBranch val="init"/>
        </dgm:presLayoutVars>
      </dgm:prSet>
      <dgm:spPr/>
    </dgm:pt>
    <dgm:pt modelId="{F075753D-D68B-4F42-8BD8-7CAE819B7AE6}" type="pres">
      <dgm:prSet presAssocID="{860B9FC7-3A1C-4826-A3AD-9D3EF37538A0}" presName="rootComposite" presStyleCnt="0"/>
      <dgm:spPr/>
    </dgm:pt>
    <dgm:pt modelId="{842237A6-422D-4E0A-965E-C03B0CBA2415}" type="pres">
      <dgm:prSet presAssocID="{860B9FC7-3A1C-4826-A3AD-9D3EF37538A0}" presName="rootText" presStyleLbl="node3" presStyleIdx="2" presStyleCnt="6">
        <dgm:presLayoutVars>
          <dgm:chPref val="3"/>
        </dgm:presLayoutVars>
      </dgm:prSet>
      <dgm:spPr/>
    </dgm:pt>
    <dgm:pt modelId="{DF69A084-2D95-43C4-8E6A-E874136CA319}" type="pres">
      <dgm:prSet presAssocID="{860B9FC7-3A1C-4826-A3AD-9D3EF37538A0}" presName="rootConnector" presStyleLbl="node3" presStyleIdx="2" presStyleCnt="6"/>
      <dgm:spPr/>
    </dgm:pt>
    <dgm:pt modelId="{F21FF688-9D94-4BA5-9797-A1930087F42D}" type="pres">
      <dgm:prSet presAssocID="{860B9FC7-3A1C-4826-A3AD-9D3EF37538A0}" presName="hierChild4" presStyleCnt="0"/>
      <dgm:spPr/>
    </dgm:pt>
    <dgm:pt modelId="{42BA5530-B774-4FD3-91A9-DE94BCCD8DB1}" type="pres">
      <dgm:prSet presAssocID="{860B9FC7-3A1C-4826-A3AD-9D3EF37538A0}" presName="hierChild5" presStyleCnt="0"/>
      <dgm:spPr/>
    </dgm:pt>
    <dgm:pt modelId="{9EEFEEF8-6090-474B-8663-B5542EF799E7}" type="pres">
      <dgm:prSet presAssocID="{01D9E724-84C2-4A21-BDD5-3C4EBB334E9C}" presName="Name37" presStyleLbl="parChTrans1D3" presStyleIdx="3" presStyleCnt="6"/>
      <dgm:spPr/>
    </dgm:pt>
    <dgm:pt modelId="{892AEDCE-074E-40A5-B149-A1A1EDF691B4}" type="pres">
      <dgm:prSet presAssocID="{BF3189F0-B6B4-4C89-B823-9C6337066EB6}" presName="hierRoot2" presStyleCnt="0">
        <dgm:presLayoutVars>
          <dgm:hierBranch val="init"/>
        </dgm:presLayoutVars>
      </dgm:prSet>
      <dgm:spPr/>
    </dgm:pt>
    <dgm:pt modelId="{C8CE32BE-4D21-4391-9C3B-58A1EF123D19}" type="pres">
      <dgm:prSet presAssocID="{BF3189F0-B6B4-4C89-B823-9C6337066EB6}" presName="rootComposite" presStyleCnt="0"/>
      <dgm:spPr/>
    </dgm:pt>
    <dgm:pt modelId="{34B357D4-CB17-44D0-BC5E-A1F404BED0E9}" type="pres">
      <dgm:prSet presAssocID="{BF3189F0-B6B4-4C89-B823-9C6337066EB6}" presName="rootText" presStyleLbl="node3" presStyleIdx="3" presStyleCnt="6">
        <dgm:presLayoutVars>
          <dgm:chPref val="3"/>
        </dgm:presLayoutVars>
      </dgm:prSet>
      <dgm:spPr/>
    </dgm:pt>
    <dgm:pt modelId="{C1AA03E1-E294-4ADE-90E6-C7D7073294A4}" type="pres">
      <dgm:prSet presAssocID="{BF3189F0-B6B4-4C89-B823-9C6337066EB6}" presName="rootConnector" presStyleLbl="node3" presStyleIdx="3" presStyleCnt="6"/>
      <dgm:spPr/>
    </dgm:pt>
    <dgm:pt modelId="{610C78A9-F4D1-4F62-B0EA-6AED1BFAAF75}" type="pres">
      <dgm:prSet presAssocID="{BF3189F0-B6B4-4C89-B823-9C6337066EB6}" presName="hierChild4" presStyleCnt="0"/>
      <dgm:spPr/>
    </dgm:pt>
    <dgm:pt modelId="{2B06C957-FD32-448F-9500-2D25772E0B92}" type="pres">
      <dgm:prSet presAssocID="{BF3189F0-B6B4-4C89-B823-9C6337066EB6}" presName="hierChild5" presStyleCnt="0"/>
      <dgm:spPr/>
    </dgm:pt>
    <dgm:pt modelId="{F35C0F39-EE8D-46C3-9264-1F741373A945}" type="pres">
      <dgm:prSet presAssocID="{A7724503-BF25-4223-B8ED-CBB4AADD7D11}" presName="Name37" presStyleLbl="parChTrans1D3" presStyleIdx="4" presStyleCnt="6"/>
      <dgm:spPr/>
    </dgm:pt>
    <dgm:pt modelId="{3B30699A-0155-437A-A825-F74646B527DC}" type="pres">
      <dgm:prSet presAssocID="{C0FAD887-DBB6-4974-8A53-2C3724305B3E}" presName="hierRoot2" presStyleCnt="0">
        <dgm:presLayoutVars>
          <dgm:hierBranch val="init"/>
        </dgm:presLayoutVars>
      </dgm:prSet>
      <dgm:spPr/>
    </dgm:pt>
    <dgm:pt modelId="{3E102DB0-92A8-4DAF-8F08-D1B329C5D88D}" type="pres">
      <dgm:prSet presAssocID="{C0FAD887-DBB6-4974-8A53-2C3724305B3E}" presName="rootComposite" presStyleCnt="0"/>
      <dgm:spPr/>
    </dgm:pt>
    <dgm:pt modelId="{D8363144-0115-429E-8DEA-FC31AE00503E}" type="pres">
      <dgm:prSet presAssocID="{C0FAD887-DBB6-4974-8A53-2C3724305B3E}" presName="rootText" presStyleLbl="node3" presStyleIdx="4" presStyleCnt="6">
        <dgm:presLayoutVars>
          <dgm:chPref val="3"/>
        </dgm:presLayoutVars>
      </dgm:prSet>
      <dgm:spPr/>
    </dgm:pt>
    <dgm:pt modelId="{8E098698-EFD3-4396-98D6-10BBF2A1FDAB}" type="pres">
      <dgm:prSet presAssocID="{C0FAD887-DBB6-4974-8A53-2C3724305B3E}" presName="rootConnector" presStyleLbl="node3" presStyleIdx="4" presStyleCnt="6"/>
      <dgm:spPr/>
    </dgm:pt>
    <dgm:pt modelId="{C0BA356E-B1FD-46AD-BD0F-5778D3AD8121}" type="pres">
      <dgm:prSet presAssocID="{C0FAD887-DBB6-4974-8A53-2C3724305B3E}" presName="hierChild4" presStyleCnt="0"/>
      <dgm:spPr/>
    </dgm:pt>
    <dgm:pt modelId="{85059990-18F8-4EBE-9A1B-6BF1E848D11D}" type="pres">
      <dgm:prSet presAssocID="{C0FAD887-DBB6-4974-8A53-2C3724305B3E}" presName="hierChild5" presStyleCnt="0"/>
      <dgm:spPr/>
    </dgm:pt>
    <dgm:pt modelId="{8020D335-5F6A-4D98-950A-40D8390CA929}" type="pres">
      <dgm:prSet presAssocID="{E061FFB1-B366-4884-8B99-333E7EAAD421}" presName="Name37" presStyleLbl="parChTrans1D3" presStyleIdx="5" presStyleCnt="6"/>
      <dgm:spPr/>
    </dgm:pt>
    <dgm:pt modelId="{8262442A-7CD7-41F0-8C43-7FE6D5AE1DD6}" type="pres">
      <dgm:prSet presAssocID="{92D0D8A2-06A3-4260-9BFE-7383A78A3B48}" presName="hierRoot2" presStyleCnt="0">
        <dgm:presLayoutVars>
          <dgm:hierBranch val="init"/>
        </dgm:presLayoutVars>
      </dgm:prSet>
      <dgm:spPr/>
    </dgm:pt>
    <dgm:pt modelId="{7E5F2D4C-7BA0-43E3-B4F0-ED5EFB5B24A2}" type="pres">
      <dgm:prSet presAssocID="{92D0D8A2-06A3-4260-9BFE-7383A78A3B48}" presName="rootComposite" presStyleCnt="0"/>
      <dgm:spPr/>
    </dgm:pt>
    <dgm:pt modelId="{FAB9C136-28D8-469E-B782-C9BA2A21CE49}" type="pres">
      <dgm:prSet presAssocID="{92D0D8A2-06A3-4260-9BFE-7383A78A3B48}" presName="rootText" presStyleLbl="node3" presStyleIdx="5" presStyleCnt="6">
        <dgm:presLayoutVars>
          <dgm:chPref val="3"/>
        </dgm:presLayoutVars>
      </dgm:prSet>
      <dgm:spPr/>
    </dgm:pt>
    <dgm:pt modelId="{7338DCEF-EC7A-4DC1-B92B-62936F979CE4}" type="pres">
      <dgm:prSet presAssocID="{92D0D8A2-06A3-4260-9BFE-7383A78A3B48}" presName="rootConnector" presStyleLbl="node3" presStyleIdx="5" presStyleCnt="6"/>
      <dgm:spPr/>
    </dgm:pt>
    <dgm:pt modelId="{F9FD9AB0-A5B5-48F8-9FB3-B9A885AA4721}" type="pres">
      <dgm:prSet presAssocID="{92D0D8A2-06A3-4260-9BFE-7383A78A3B48}" presName="hierChild4" presStyleCnt="0"/>
      <dgm:spPr/>
    </dgm:pt>
    <dgm:pt modelId="{7747BC19-B204-47B8-9097-8C1F2DF50170}" type="pres">
      <dgm:prSet presAssocID="{92D0D8A2-06A3-4260-9BFE-7383A78A3B48}" presName="hierChild5" presStyleCnt="0"/>
      <dgm:spPr/>
    </dgm:pt>
    <dgm:pt modelId="{D55A1F41-94A3-44EF-8D81-C77D42CEF1A4}" type="pres">
      <dgm:prSet presAssocID="{26F54C6C-22D2-4AC8-854B-1E5AA108D852}" presName="hierChild5" presStyleCnt="0"/>
      <dgm:spPr/>
    </dgm:pt>
    <dgm:pt modelId="{BAF5D6AC-5824-458C-9C60-7C804E4FA151}" type="pres">
      <dgm:prSet presAssocID="{FBE1A10C-8A63-4DF7-B72C-EC3CC950916D}" presName="Name37" presStyleLbl="parChTrans1D2" presStyleIdx="2" presStyleCnt="5"/>
      <dgm:spPr/>
    </dgm:pt>
    <dgm:pt modelId="{B8F65AA7-B2A1-4F5A-9AAF-878A83405DCB}" type="pres">
      <dgm:prSet presAssocID="{2412C277-A501-48AC-89DB-AEFD05A118F4}" presName="hierRoot2" presStyleCnt="0">
        <dgm:presLayoutVars>
          <dgm:hierBranch val="init"/>
        </dgm:presLayoutVars>
      </dgm:prSet>
      <dgm:spPr/>
    </dgm:pt>
    <dgm:pt modelId="{B90A2C51-B11B-41EE-AD2E-0458565C72C9}" type="pres">
      <dgm:prSet presAssocID="{2412C277-A501-48AC-89DB-AEFD05A118F4}" presName="rootComposite" presStyleCnt="0"/>
      <dgm:spPr/>
    </dgm:pt>
    <dgm:pt modelId="{32FA4A5A-2731-4168-B962-7561F099DF58}" type="pres">
      <dgm:prSet presAssocID="{2412C277-A501-48AC-89DB-AEFD05A118F4}" presName="rootText" presStyleLbl="node2" presStyleIdx="2" presStyleCnt="5" custScaleX="116536" custScaleY="115973">
        <dgm:presLayoutVars>
          <dgm:chPref val="3"/>
        </dgm:presLayoutVars>
      </dgm:prSet>
      <dgm:spPr/>
    </dgm:pt>
    <dgm:pt modelId="{DD9CD260-2D57-48CF-82CA-31196DFEF9DF}" type="pres">
      <dgm:prSet presAssocID="{2412C277-A501-48AC-89DB-AEFD05A118F4}" presName="rootConnector" presStyleLbl="node2" presStyleIdx="2" presStyleCnt="5"/>
      <dgm:spPr/>
    </dgm:pt>
    <dgm:pt modelId="{C510645C-619C-4067-A679-FBF33F10F1B3}" type="pres">
      <dgm:prSet presAssocID="{2412C277-A501-48AC-89DB-AEFD05A118F4}" presName="hierChild4" presStyleCnt="0"/>
      <dgm:spPr/>
    </dgm:pt>
    <dgm:pt modelId="{00E0B568-7C35-4DDC-9273-C57BCFCF3ADF}" type="pres">
      <dgm:prSet presAssocID="{2412C277-A501-48AC-89DB-AEFD05A118F4}" presName="hierChild5" presStyleCnt="0"/>
      <dgm:spPr/>
    </dgm:pt>
    <dgm:pt modelId="{C5C3613B-ACEA-481F-99D8-292A04381F4B}" type="pres">
      <dgm:prSet presAssocID="{A7E6F5B0-492D-42EB-BB54-1844FB3DFA8A}" presName="Name37" presStyleLbl="parChTrans1D2" presStyleIdx="3" presStyleCnt="5"/>
      <dgm:spPr/>
    </dgm:pt>
    <dgm:pt modelId="{A2DA0327-4607-499E-88A2-4E79B62DAB2E}" type="pres">
      <dgm:prSet presAssocID="{E889037C-A3D3-4D8D-AB53-0DD043C5A0FF}" presName="hierRoot2" presStyleCnt="0">
        <dgm:presLayoutVars>
          <dgm:hierBranch val="init"/>
        </dgm:presLayoutVars>
      </dgm:prSet>
      <dgm:spPr/>
    </dgm:pt>
    <dgm:pt modelId="{F2C309BF-1B75-4461-89A1-23BCCBE5BA4F}" type="pres">
      <dgm:prSet presAssocID="{E889037C-A3D3-4D8D-AB53-0DD043C5A0FF}" presName="rootComposite" presStyleCnt="0"/>
      <dgm:spPr/>
    </dgm:pt>
    <dgm:pt modelId="{A2323E5C-B085-4496-A9FB-D508FA0E0D4D}" type="pres">
      <dgm:prSet presAssocID="{E889037C-A3D3-4D8D-AB53-0DD043C5A0FF}" presName="rootText" presStyleLbl="node2" presStyleIdx="3" presStyleCnt="5" custScaleX="107412" custScaleY="115973">
        <dgm:presLayoutVars>
          <dgm:chPref val="3"/>
        </dgm:presLayoutVars>
      </dgm:prSet>
      <dgm:spPr/>
    </dgm:pt>
    <dgm:pt modelId="{96E02A3D-C2E6-4291-AABA-7559B22EE74C}" type="pres">
      <dgm:prSet presAssocID="{E889037C-A3D3-4D8D-AB53-0DD043C5A0FF}" presName="rootConnector" presStyleLbl="node2" presStyleIdx="3" presStyleCnt="5"/>
      <dgm:spPr/>
    </dgm:pt>
    <dgm:pt modelId="{5CFF3290-BC10-4742-AA24-0D5646146B6F}" type="pres">
      <dgm:prSet presAssocID="{E889037C-A3D3-4D8D-AB53-0DD043C5A0FF}" presName="hierChild4" presStyleCnt="0"/>
      <dgm:spPr/>
    </dgm:pt>
    <dgm:pt modelId="{71E77878-B380-4D21-845F-D63B96BCF8B2}" type="pres">
      <dgm:prSet presAssocID="{E889037C-A3D3-4D8D-AB53-0DD043C5A0FF}" presName="hierChild5" presStyleCnt="0"/>
      <dgm:spPr/>
    </dgm:pt>
    <dgm:pt modelId="{4C2503C2-7887-4239-9D19-397453C3F813}" type="pres">
      <dgm:prSet presAssocID="{36B4D704-4B2A-4364-8AB9-B940815D5AED}" presName="Name37" presStyleLbl="parChTrans1D2" presStyleIdx="4" presStyleCnt="5"/>
      <dgm:spPr/>
    </dgm:pt>
    <dgm:pt modelId="{F04031B7-E201-4543-ACE9-6B903000E08B}" type="pres">
      <dgm:prSet presAssocID="{0B3578B2-2401-44F3-B6A6-9A5842130A69}" presName="hierRoot2" presStyleCnt="0">
        <dgm:presLayoutVars>
          <dgm:hierBranch val="init"/>
        </dgm:presLayoutVars>
      </dgm:prSet>
      <dgm:spPr/>
    </dgm:pt>
    <dgm:pt modelId="{9DF7DF06-AF1D-42F2-BB6E-6B3A0B852E8A}" type="pres">
      <dgm:prSet presAssocID="{0B3578B2-2401-44F3-B6A6-9A5842130A69}" presName="rootComposite" presStyleCnt="0"/>
      <dgm:spPr/>
    </dgm:pt>
    <dgm:pt modelId="{895B8723-5F5C-4397-B195-CD0E638B613F}" type="pres">
      <dgm:prSet presAssocID="{0B3578B2-2401-44F3-B6A6-9A5842130A69}" presName="rootText" presStyleLbl="node2" presStyleIdx="4" presStyleCnt="5" custScaleX="106370" custScaleY="115973">
        <dgm:presLayoutVars>
          <dgm:chPref val="3"/>
        </dgm:presLayoutVars>
      </dgm:prSet>
      <dgm:spPr/>
    </dgm:pt>
    <dgm:pt modelId="{A29E2C14-AD09-44D7-8BFC-BE88A0876AAD}" type="pres">
      <dgm:prSet presAssocID="{0B3578B2-2401-44F3-B6A6-9A5842130A69}" presName="rootConnector" presStyleLbl="node2" presStyleIdx="4" presStyleCnt="5"/>
      <dgm:spPr/>
    </dgm:pt>
    <dgm:pt modelId="{21667ACD-88C9-4F74-BA3A-8CC5D9A850CF}" type="pres">
      <dgm:prSet presAssocID="{0B3578B2-2401-44F3-B6A6-9A5842130A69}" presName="hierChild4" presStyleCnt="0"/>
      <dgm:spPr/>
    </dgm:pt>
    <dgm:pt modelId="{F9932099-6414-4650-A4BF-6A8B38CDBD19}" type="pres">
      <dgm:prSet presAssocID="{0B3578B2-2401-44F3-B6A6-9A5842130A69}" presName="hierChild5" presStyleCnt="0"/>
      <dgm:spPr/>
    </dgm:pt>
    <dgm:pt modelId="{67A613A0-E096-4179-AEFD-2DB3DBB80620}" type="pres">
      <dgm:prSet presAssocID="{CBDB2BAA-719F-4D0C-8B00-A2C6A9EE6641}" presName="hierChild3" presStyleCnt="0"/>
      <dgm:spPr/>
    </dgm:pt>
  </dgm:ptLst>
  <dgm:cxnLst>
    <dgm:cxn modelId="{41C2C702-5331-4BFD-836C-D60C9E5509CA}" srcId="{26F54C6C-22D2-4AC8-854B-1E5AA108D852}" destId="{92D0D8A2-06A3-4260-9BFE-7383A78A3B48}" srcOrd="3" destOrd="0" parTransId="{E061FFB1-B366-4884-8B99-333E7EAAD421}" sibTransId="{3B855BC0-71A1-4B9F-81AC-1BDEAEF37950}"/>
    <dgm:cxn modelId="{9A31CD03-6E70-412C-939E-65E6A1724D37}" type="presOf" srcId="{BF3189F0-B6B4-4C89-B823-9C6337066EB6}" destId="{C1AA03E1-E294-4ADE-90E6-C7D7073294A4}" srcOrd="1" destOrd="0" presId="urn:microsoft.com/office/officeart/2005/8/layout/orgChart1"/>
    <dgm:cxn modelId="{C5919405-0D1D-4509-B0ED-E6430AD558C2}" type="presOf" srcId="{BC97F7D8-5F1E-4E2F-A9E5-21B2189C6FBF}" destId="{45EE3544-96F2-447D-B32C-89E851E494BD}" srcOrd="1" destOrd="0" presId="urn:microsoft.com/office/officeart/2005/8/layout/orgChart1"/>
    <dgm:cxn modelId="{6CC91F07-EE27-4A1C-B3A9-2050486410CB}" srcId="{CBDB2BAA-719F-4D0C-8B00-A2C6A9EE6641}" destId="{2412C277-A501-48AC-89DB-AEFD05A118F4}" srcOrd="2" destOrd="0" parTransId="{FBE1A10C-8A63-4DF7-B72C-EC3CC950916D}" sibTransId="{AD37FBE9-2F60-4717-BCE6-D09B61AA7B94}"/>
    <dgm:cxn modelId="{87CA8B0B-846D-4014-A4BC-61CC9D41D2BE}" type="presOf" srcId="{A7724503-BF25-4223-B8ED-CBB4AADD7D11}" destId="{F35C0F39-EE8D-46C3-9264-1F741373A945}" srcOrd="0" destOrd="0" presId="urn:microsoft.com/office/officeart/2005/8/layout/orgChart1"/>
    <dgm:cxn modelId="{E6CCB20D-0680-47E3-ADAD-50EEB9D927CA}" type="presOf" srcId="{9A6E8742-4AA5-4363-847A-365FCB3858C1}" destId="{4AB627A7-9910-4B0C-AC4B-08A53F57C0BC}" srcOrd="0" destOrd="0" presId="urn:microsoft.com/office/officeart/2005/8/layout/orgChart1"/>
    <dgm:cxn modelId="{DF631D11-8FCB-4521-9C3E-BC46345A6E61}" srcId="{CBDB2BAA-719F-4D0C-8B00-A2C6A9EE6641}" destId="{E889037C-A3D3-4D8D-AB53-0DD043C5A0FF}" srcOrd="3" destOrd="0" parTransId="{A7E6F5B0-492D-42EB-BB54-1844FB3DFA8A}" sibTransId="{79770E3D-DCDE-497E-A49D-0F1E8D7D3102}"/>
    <dgm:cxn modelId="{E0166411-15D4-4959-B415-2B127D9B9C87}" type="presOf" srcId="{E6210107-0D70-469D-A87A-D89299DD2F9D}" destId="{0AB92669-D077-4E07-A53F-D357000BB5D0}" srcOrd="0" destOrd="0" presId="urn:microsoft.com/office/officeart/2005/8/layout/orgChart1"/>
    <dgm:cxn modelId="{B4715213-D9A2-4B20-822A-60543CEFD852}" type="presOf" srcId="{FBE1A10C-8A63-4DF7-B72C-EC3CC950916D}" destId="{BAF5D6AC-5824-458C-9C60-7C804E4FA151}" srcOrd="0" destOrd="0" presId="urn:microsoft.com/office/officeart/2005/8/layout/orgChart1"/>
    <dgm:cxn modelId="{EC252A17-9AA4-48A8-8A9E-DC4FF5E6CE1B}" type="presOf" srcId="{B3247C0D-04CD-4366-8A95-38062C3FA1F6}" destId="{823D1F9E-25E9-403B-9DA1-565650FDE5BD}" srcOrd="0" destOrd="0" presId="urn:microsoft.com/office/officeart/2005/8/layout/orgChart1"/>
    <dgm:cxn modelId="{7B50101F-2FD3-4B6C-93B6-626EBB69BC02}" srcId="{CBDB2BAA-719F-4D0C-8B00-A2C6A9EE6641}" destId="{BC97F7D8-5F1E-4E2F-A9E5-21B2189C6FBF}" srcOrd="0" destOrd="0" parTransId="{03523964-EA0D-4F86-97F9-4267106E1032}" sibTransId="{E1AE0831-768F-48C4-9390-A1F3877B4CD3}"/>
    <dgm:cxn modelId="{81548423-74CD-4F4E-A982-EA1DD6B67C0B}" type="presOf" srcId="{C0FAD887-DBB6-4974-8A53-2C3724305B3E}" destId="{D8363144-0115-429E-8DEA-FC31AE00503E}" srcOrd="0" destOrd="0" presId="urn:microsoft.com/office/officeart/2005/8/layout/orgChart1"/>
    <dgm:cxn modelId="{58F69C2F-06AA-43F3-B929-B3BDED2CC398}" srcId="{6855E587-E01B-48FD-9453-C613788264ED}" destId="{8D8DA97E-A2E0-4479-91D6-59FA842AE956}" srcOrd="0" destOrd="0" parTransId="{312D6E9E-7862-41A5-A480-44B39C45B89E}" sibTransId="{70210AB9-E213-400D-807A-03578E771FCF}"/>
    <dgm:cxn modelId="{048FC930-765A-4D16-A7D6-0BD0428C3513}" type="presOf" srcId="{81A55F1B-FA87-4C77-9771-833E3113F600}" destId="{6EDF1684-3F7F-4070-86FA-2ADD8F058707}" srcOrd="0" destOrd="0" presId="urn:microsoft.com/office/officeart/2005/8/layout/orgChart1"/>
    <dgm:cxn modelId="{C4DA0C32-24D0-4762-BC10-92C966798513}" srcId="{26F54C6C-22D2-4AC8-854B-1E5AA108D852}" destId="{C0FAD887-DBB6-4974-8A53-2C3724305B3E}" srcOrd="2" destOrd="0" parTransId="{A7724503-BF25-4223-B8ED-CBB4AADD7D11}" sibTransId="{EBD87391-C039-485F-97D2-E8A484258820}"/>
    <dgm:cxn modelId="{4D792638-5F96-484D-B809-C78B9AB739CB}" type="presOf" srcId="{6855E587-E01B-48FD-9453-C613788264ED}" destId="{705F98E8-4EA2-46B9-9041-38252CC5E1FF}" srcOrd="1" destOrd="0" presId="urn:microsoft.com/office/officeart/2005/8/layout/orgChart1"/>
    <dgm:cxn modelId="{0D362F39-9981-40D5-831E-058032B30398}" type="presOf" srcId="{7B14765E-FF6B-4D3C-A8A2-30D0689CCA40}" destId="{FFE583AC-4819-4792-9EAB-950A78BC27C8}" srcOrd="0" destOrd="0" presId="urn:microsoft.com/office/officeart/2005/8/layout/orgChart1"/>
    <dgm:cxn modelId="{AB172B3D-15F4-4C4A-925D-074A057FC556}" srcId="{BC97F7D8-5F1E-4E2F-A9E5-21B2189C6FBF}" destId="{6855E587-E01B-48FD-9453-C613788264ED}" srcOrd="0" destOrd="0" parTransId="{253AB6A5-02F1-4887-AC1D-D13769F75EE5}" sibTransId="{AF413B5F-2666-4A97-9581-D8E81E20D4A0}"/>
    <dgm:cxn modelId="{FD645B3D-DBB4-4FC7-9061-A089BF23AE94}" type="presOf" srcId="{E061FFB1-B366-4884-8B99-333E7EAAD421}" destId="{8020D335-5F6A-4D98-950A-40D8390CA929}" srcOrd="0" destOrd="0" presId="urn:microsoft.com/office/officeart/2005/8/layout/orgChart1"/>
    <dgm:cxn modelId="{ED51D53D-26AC-4B7F-B294-97009C122437}" type="presOf" srcId="{2412C277-A501-48AC-89DB-AEFD05A118F4}" destId="{DD9CD260-2D57-48CF-82CA-31196DFEF9DF}" srcOrd="1" destOrd="0" presId="urn:microsoft.com/office/officeart/2005/8/layout/orgChart1"/>
    <dgm:cxn modelId="{64451142-A89B-4AC3-B2ED-81F9911C9647}" type="presOf" srcId="{2A516738-9763-408F-8CA2-A1CC96B3E1F1}" destId="{F477F4B4-A5F9-4609-8768-1707D104CEDE}" srcOrd="0" destOrd="0" presId="urn:microsoft.com/office/officeart/2005/8/layout/orgChart1"/>
    <dgm:cxn modelId="{A65F2242-544B-4A37-8117-6E4748EDEE34}" type="presOf" srcId="{860B9FC7-3A1C-4826-A3AD-9D3EF37538A0}" destId="{842237A6-422D-4E0A-965E-C03B0CBA2415}" srcOrd="0" destOrd="0" presId="urn:microsoft.com/office/officeart/2005/8/layout/orgChart1"/>
    <dgm:cxn modelId="{9353A945-3BDB-4920-9B2B-BF06AAEBE8F1}" type="presOf" srcId="{CBDB2BAA-719F-4D0C-8B00-A2C6A9EE6641}" destId="{B1C67B47-2B79-465D-BE13-D8967E594A0F}" srcOrd="0" destOrd="0" presId="urn:microsoft.com/office/officeart/2005/8/layout/orgChart1"/>
    <dgm:cxn modelId="{66D38268-7332-415E-8569-3ADC04E1EF29}" srcId="{CBDB2BAA-719F-4D0C-8B00-A2C6A9EE6641}" destId="{0B3578B2-2401-44F3-B6A6-9A5842130A69}" srcOrd="4" destOrd="0" parTransId="{36B4D704-4B2A-4364-8AB9-B940815D5AED}" sibTransId="{68ED6350-03EB-4680-BB59-0FA731DC205B}"/>
    <dgm:cxn modelId="{0C80CE6C-462A-4864-8DD1-81B10281F6F1}" type="presOf" srcId="{860B9FC7-3A1C-4826-A3AD-9D3EF37538A0}" destId="{DF69A084-2D95-43C4-8E6A-E874136CA319}" srcOrd="1" destOrd="0" presId="urn:microsoft.com/office/officeart/2005/8/layout/orgChart1"/>
    <dgm:cxn modelId="{CFEF9650-19A0-44D3-A289-93710B569EE2}" type="presOf" srcId="{2412C277-A501-48AC-89DB-AEFD05A118F4}" destId="{32FA4A5A-2731-4168-B962-7561F099DF58}" srcOrd="0" destOrd="0" presId="urn:microsoft.com/office/officeart/2005/8/layout/orgChart1"/>
    <dgm:cxn modelId="{048A7471-972E-43EA-B877-9457FE1550FB}" type="presOf" srcId="{03523964-EA0D-4F86-97F9-4267106E1032}" destId="{69200C85-888E-4204-A20F-469F6D89F117}" srcOrd="0" destOrd="0" presId="urn:microsoft.com/office/officeart/2005/8/layout/orgChart1"/>
    <dgm:cxn modelId="{9F2E7372-1AEC-4E7F-9A0F-C23A94DD55A1}" type="presOf" srcId="{C0FAD887-DBB6-4974-8A53-2C3724305B3E}" destId="{8E098698-EFD3-4396-98D6-10BBF2A1FDAB}" srcOrd="1" destOrd="0" presId="urn:microsoft.com/office/officeart/2005/8/layout/orgChart1"/>
    <dgm:cxn modelId="{81219053-49C7-4906-94C3-4727B065B9F6}" type="presOf" srcId="{253AB6A5-02F1-4887-AC1D-D13769F75EE5}" destId="{F01386A2-1E3E-4A92-9667-33A210E3D948}" srcOrd="0" destOrd="0" presId="urn:microsoft.com/office/officeart/2005/8/layout/orgChart1"/>
    <dgm:cxn modelId="{9F258055-EA7D-4123-B727-D12E3D5AAC30}" type="presOf" srcId="{69EAB4E7-311D-4451-8F91-EC543539DA76}" destId="{8F9D884F-EABA-4C15-BE38-5FE522FDD0C8}" srcOrd="1" destOrd="0" presId="urn:microsoft.com/office/officeart/2005/8/layout/orgChart1"/>
    <dgm:cxn modelId="{560C6C56-8D8E-4363-8C12-CDC0AEF9B184}" type="presOf" srcId="{BC97F7D8-5F1E-4E2F-A9E5-21B2189C6FBF}" destId="{8C7FA9D2-639D-4B2D-B38E-469CF6802654}" srcOrd="0" destOrd="0" presId="urn:microsoft.com/office/officeart/2005/8/layout/orgChart1"/>
    <dgm:cxn modelId="{90DFC377-1196-430C-A44D-A9336224AF46}" srcId="{2A516738-9763-408F-8CA2-A1CC96B3E1F1}" destId="{7B14765E-FF6B-4D3C-A8A2-30D0689CCA40}" srcOrd="1" destOrd="0" parTransId="{96EC67AD-5E16-4599-9EDF-793EEA06D081}" sibTransId="{7A916ED5-3700-494E-A29A-4B77F68CB98D}"/>
    <dgm:cxn modelId="{B1182758-6E3F-4FFA-9277-EEB83EE74812}" type="presOf" srcId="{26F54C6C-22D2-4AC8-854B-1E5AA108D852}" destId="{E3F62503-3C1C-4868-BA0B-CA7895AB5EAF}" srcOrd="0" destOrd="0" presId="urn:microsoft.com/office/officeart/2005/8/layout/orgChart1"/>
    <dgm:cxn modelId="{1699B75A-84AF-4BB5-A7E1-BFA73B116FD4}" type="presOf" srcId="{312D6E9E-7862-41A5-A480-44B39C45B89E}" destId="{6C997318-D06E-4260-A2AA-5B56DEC1EC01}" srcOrd="0" destOrd="0" presId="urn:microsoft.com/office/officeart/2005/8/layout/orgChart1"/>
    <dgm:cxn modelId="{723AC67A-2FB8-4C21-BAEC-B5D74E9CE368}" type="presOf" srcId="{A7E6F5B0-492D-42EB-BB54-1844FB3DFA8A}" destId="{C5C3613B-ACEA-481F-99D8-292A04381F4B}" srcOrd="0" destOrd="0" presId="urn:microsoft.com/office/officeart/2005/8/layout/orgChart1"/>
    <dgm:cxn modelId="{428D6A7D-059A-4A84-BD39-B7D26D4037FE}" type="presOf" srcId="{0B3578B2-2401-44F3-B6A6-9A5842130A69}" destId="{895B8723-5F5C-4397-B195-CD0E638B613F}" srcOrd="0" destOrd="0" presId="urn:microsoft.com/office/officeart/2005/8/layout/orgChart1"/>
    <dgm:cxn modelId="{C4035487-8CBF-44DC-B9C7-59E6A1D37F43}" srcId="{B3247C0D-04CD-4366-8A95-38062C3FA1F6}" destId="{CBDB2BAA-719F-4D0C-8B00-A2C6A9EE6641}" srcOrd="0" destOrd="0" parTransId="{5938D658-8C34-42E7-800E-A0FA717E90AC}" sibTransId="{E965FC44-E4A2-42C9-B864-4625B8068893}"/>
    <dgm:cxn modelId="{A6A0A68C-0F66-4E2F-B2D5-9B1ABCF51ADA}" type="presOf" srcId="{8D8DA97E-A2E0-4479-91D6-59FA842AE956}" destId="{3998C496-CED5-4A4D-BEB9-469B460721CD}" srcOrd="0" destOrd="0" presId="urn:microsoft.com/office/officeart/2005/8/layout/orgChart1"/>
    <dgm:cxn modelId="{8708328D-608C-4CE8-AADF-E04F3CB683A3}" type="presOf" srcId="{8D8DA97E-A2E0-4479-91D6-59FA842AE956}" destId="{D174F96E-F5E0-41C4-AF79-7C066FDEA877}" srcOrd="1" destOrd="0" presId="urn:microsoft.com/office/officeart/2005/8/layout/orgChart1"/>
    <dgm:cxn modelId="{0E6B6A8F-B096-43F8-915E-89C65CCB1038}" type="presOf" srcId="{EDEC7877-0A38-44D9-9DA9-1B0236211F85}" destId="{649CD2F1-F54C-45B6-BD08-01BD209612A7}" srcOrd="1" destOrd="0" presId="urn:microsoft.com/office/officeart/2005/8/layout/orgChart1"/>
    <dgm:cxn modelId="{901BC691-B4C2-432B-975D-43795298714D}" type="presOf" srcId="{96EC67AD-5E16-4599-9EDF-793EEA06D081}" destId="{B61D5F0A-1ED1-4C71-82EF-38A20149DF4B}" srcOrd="0" destOrd="0" presId="urn:microsoft.com/office/officeart/2005/8/layout/orgChart1"/>
    <dgm:cxn modelId="{29CB699A-B719-4423-9157-26ED332677C3}" srcId="{CBDB2BAA-719F-4D0C-8B00-A2C6A9EE6641}" destId="{26F54C6C-22D2-4AC8-854B-1E5AA108D852}" srcOrd="1" destOrd="0" parTransId="{81A55F1B-FA87-4C77-9771-833E3113F600}" sibTransId="{C0E20A0B-9CA6-4419-BE95-F8F81DD44C91}"/>
    <dgm:cxn modelId="{54C88C9A-71BF-4CC4-925C-D4E1BEF29B46}" type="presOf" srcId="{69EAB4E7-311D-4451-8F91-EC543539DA76}" destId="{FDB19206-3A33-46F1-8C39-AE8506DEAEC1}" srcOrd="0" destOrd="0" presId="urn:microsoft.com/office/officeart/2005/8/layout/orgChart1"/>
    <dgm:cxn modelId="{81ED819C-7FF9-4712-9EE2-6A5543475DA1}" type="presOf" srcId="{2A516738-9763-408F-8CA2-A1CC96B3E1F1}" destId="{FC47DFD5-1D7F-48DF-8FA0-82EBFB6835F0}" srcOrd="1" destOrd="0" presId="urn:microsoft.com/office/officeart/2005/8/layout/orgChart1"/>
    <dgm:cxn modelId="{04BA19A0-BD4B-416B-A15A-6D86D574BE4B}" type="presOf" srcId="{92D0D8A2-06A3-4260-9BFE-7383A78A3B48}" destId="{FAB9C136-28D8-469E-B782-C9BA2A21CE49}" srcOrd="0" destOrd="0" presId="urn:microsoft.com/office/officeart/2005/8/layout/orgChart1"/>
    <dgm:cxn modelId="{3A7061A5-AA64-47E1-BF71-04B4910B4A9E}" type="presOf" srcId="{7C47D0E1-54B5-437C-B873-F4DE6E899D85}" destId="{44F78121-67A9-4736-BE52-8C3FFB93F80B}" srcOrd="0" destOrd="0" presId="urn:microsoft.com/office/officeart/2005/8/layout/orgChart1"/>
    <dgm:cxn modelId="{A5B0F0AA-90BD-49B1-9D46-BA277B39DD19}" type="presOf" srcId="{E889037C-A3D3-4D8D-AB53-0DD043C5A0FF}" destId="{A2323E5C-B085-4496-A9FB-D508FA0E0D4D}" srcOrd="0" destOrd="0" presId="urn:microsoft.com/office/officeart/2005/8/layout/orgChart1"/>
    <dgm:cxn modelId="{64B2C0B0-D95E-46D6-A92C-355943CB272F}" srcId="{2A516738-9763-408F-8CA2-A1CC96B3E1F1}" destId="{EDEC7877-0A38-44D9-9DA9-1B0236211F85}" srcOrd="0" destOrd="0" parTransId="{F44A82A2-8636-4CF6-AFB5-59F2A55CE0D0}" sibTransId="{AE5DB67E-3077-466A-B995-66819F625162}"/>
    <dgm:cxn modelId="{2F06A5BB-4AD5-4ED2-9CA9-9FC00B9FC8C6}" srcId="{26F54C6C-22D2-4AC8-854B-1E5AA108D852}" destId="{860B9FC7-3A1C-4826-A3AD-9D3EF37538A0}" srcOrd="0" destOrd="0" parTransId="{7C47D0E1-54B5-437C-B873-F4DE6E899D85}" sibTransId="{54260EAC-1475-40AF-B94A-965FD6478CE0}"/>
    <dgm:cxn modelId="{131F25BF-874F-4449-B586-E9DD214A7381}" type="presOf" srcId="{92D0D8A2-06A3-4260-9BFE-7383A78A3B48}" destId="{7338DCEF-EC7A-4DC1-B92B-62936F979CE4}" srcOrd="1" destOrd="0" presId="urn:microsoft.com/office/officeart/2005/8/layout/orgChart1"/>
    <dgm:cxn modelId="{CE947FBF-4A8D-4BD7-A966-929887FFB6E9}" type="presOf" srcId="{36B4D704-4B2A-4364-8AB9-B940815D5AED}" destId="{4C2503C2-7887-4239-9D19-397453C3F813}" srcOrd="0" destOrd="0" presId="urn:microsoft.com/office/officeart/2005/8/layout/orgChart1"/>
    <dgm:cxn modelId="{B685EAD7-F6D2-4848-8F65-23BBCBD9DF0C}" type="presOf" srcId="{6855E587-E01B-48FD-9453-C613788264ED}" destId="{87FE0ACB-78F2-49F9-8257-F4247155DB9F}" srcOrd="0" destOrd="0" presId="urn:microsoft.com/office/officeart/2005/8/layout/orgChart1"/>
    <dgm:cxn modelId="{882A2ADA-500A-4EC7-9118-29D80F2431EA}" type="presOf" srcId="{BF3189F0-B6B4-4C89-B823-9C6337066EB6}" destId="{34B357D4-CB17-44D0-BC5E-A1F404BED0E9}" srcOrd="0" destOrd="0" presId="urn:microsoft.com/office/officeart/2005/8/layout/orgChart1"/>
    <dgm:cxn modelId="{CD155ADB-6FCF-413C-B6B8-DB499ECD5E8E}" srcId="{BC97F7D8-5F1E-4E2F-A9E5-21B2189C6FBF}" destId="{2A516738-9763-408F-8CA2-A1CC96B3E1F1}" srcOrd="1" destOrd="0" parTransId="{9A6E8742-4AA5-4363-847A-365FCB3858C1}" sibTransId="{2F349340-B8D5-440D-9029-03DBE69E7E59}"/>
    <dgm:cxn modelId="{9083A3E6-1B9B-4AE5-8D3F-FB70F9FA2FAC}" type="presOf" srcId="{01D9E724-84C2-4A21-BDD5-3C4EBB334E9C}" destId="{9EEFEEF8-6090-474B-8663-B5542EF799E7}" srcOrd="0" destOrd="0" presId="urn:microsoft.com/office/officeart/2005/8/layout/orgChart1"/>
    <dgm:cxn modelId="{9FD4A5E9-BE9F-4051-9E3F-0590ABD76363}" type="presOf" srcId="{7B14765E-FF6B-4D3C-A8A2-30D0689CCA40}" destId="{35D3427F-C84D-4B0F-8EF8-6444EFD54D27}" srcOrd="1" destOrd="0" presId="urn:microsoft.com/office/officeart/2005/8/layout/orgChart1"/>
    <dgm:cxn modelId="{D49E61EA-66DB-4DFB-A667-E7559ABC422E}" type="presOf" srcId="{F44A82A2-8636-4CF6-AFB5-59F2A55CE0D0}" destId="{01220EAA-80DC-47E4-8C9F-6657BAEEEE07}" srcOrd="0" destOrd="0" presId="urn:microsoft.com/office/officeart/2005/8/layout/orgChart1"/>
    <dgm:cxn modelId="{023791EA-44CF-4944-86C9-6A6CE85ED03C}" type="presOf" srcId="{26F54C6C-22D2-4AC8-854B-1E5AA108D852}" destId="{EA2F2394-D6F1-4233-886E-C253FFD40D7E}" srcOrd="1" destOrd="0" presId="urn:microsoft.com/office/officeart/2005/8/layout/orgChart1"/>
    <dgm:cxn modelId="{C31392EC-C202-4836-9715-2189BA8EA297}" type="presOf" srcId="{E889037C-A3D3-4D8D-AB53-0DD043C5A0FF}" destId="{96E02A3D-C2E6-4291-AABA-7559B22EE74C}" srcOrd="1" destOrd="0" presId="urn:microsoft.com/office/officeart/2005/8/layout/orgChart1"/>
    <dgm:cxn modelId="{2A94E5ED-0A2F-48B6-831B-02CC21BA78FE}" srcId="{26F54C6C-22D2-4AC8-854B-1E5AA108D852}" destId="{BF3189F0-B6B4-4C89-B823-9C6337066EB6}" srcOrd="1" destOrd="0" parTransId="{01D9E724-84C2-4A21-BDD5-3C4EBB334E9C}" sibTransId="{B0523113-C948-4511-92EC-B85D0B193BF8}"/>
    <dgm:cxn modelId="{B2979DF0-E0FE-4BFF-9F14-DFA61BB8C7AB}" type="presOf" srcId="{EDEC7877-0A38-44D9-9DA9-1B0236211F85}" destId="{529BA727-1CA4-4416-9D64-B10D43935794}" srcOrd="0" destOrd="0" presId="urn:microsoft.com/office/officeart/2005/8/layout/orgChart1"/>
    <dgm:cxn modelId="{436799F9-27DD-43BB-A4CD-D7D1D0AC4F8A}" srcId="{6855E587-E01B-48FD-9453-C613788264ED}" destId="{69EAB4E7-311D-4451-8F91-EC543539DA76}" srcOrd="1" destOrd="0" parTransId="{E6210107-0D70-469D-A87A-D89299DD2F9D}" sibTransId="{EDEDAEBC-5AE1-4AB1-BB9A-88A61612142F}"/>
    <dgm:cxn modelId="{4B6940FA-B468-40E4-8AE8-5D5709D4A26D}" type="presOf" srcId="{CBDB2BAA-719F-4D0C-8B00-A2C6A9EE6641}" destId="{0BE6572F-1C3B-40FC-BB37-65E42F6B1361}" srcOrd="1" destOrd="0" presId="urn:microsoft.com/office/officeart/2005/8/layout/orgChart1"/>
    <dgm:cxn modelId="{9A39FAFB-8E7D-4565-854F-3A677AD15E58}" type="presOf" srcId="{0B3578B2-2401-44F3-B6A6-9A5842130A69}" destId="{A29E2C14-AD09-44D7-8BFC-BE88A0876AAD}" srcOrd="1" destOrd="0" presId="urn:microsoft.com/office/officeart/2005/8/layout/orgChart1"/>
    <dgm:cxn modelId="{E20A3CF4-4B11-4C93-9290-6674704DD497}" type="presParOf" srcId="{823D1F9E-25E9-403B-9DA1-565650FDE5BD}" destId="{325E35BC-FAE5-4956-BEC4-51E9CF7FE7C1}" srcOrd="0" destOrd="0" presId="urn:microsoft.com/office/officeart/2005/8/layout/orgChart1"/>
    <dgm:cxn modelId="{A20170EE-DD0E-4131-A190-F0F0F4538A40}" type="presParOf" srcId="{325E35BC-FAE5-4956-BEC4-51E9CF7FE7C1}" destId="{1EE7396A-6748-4020-8311-B3903EF2EF44}" srcOrd="0" destOrd="0" presId="urn:microsoft.com/office/officeart/2005/8/layout/orgChart1"/>
    <dgm:cxn modelId="{BDA3FE8C-5663-4BD1-91F5-770AF2637AC9}" type="presParOf" srcId="{1EE7396A-6748-4020-8311-B3903EF2EF44}" destId="{B1C67B47-2B79-465D-BE13-D8967E594A0F}" srcOrd="0" destOrd="0" presId="urn:microsoft.com/office/officeart/2005/8/layout/orgChart1"/>
    <dgm:cxn modelId="{0E0B558A-6209-46BD-AD90-4D4D7564B603}" type="presParOf" srcId="{1EE7396A-6748-4020-8311-B3903EF2EF44}" destId="{0BE6572F-1C3B-40FC-BB37-65E42F6B1361}" srcOrd="1" destOrd="0" presId="urn:microsoft.com/office/officeart/2005/8/layout/orgChart1"/>
    <dgm:cxn modelId="{618985A2-FFEF-46D8-94A6-D5E1EC58A966}" type="presParOf" srcId="{325E35BC-FAE5-4956-BEC4-51E9CF7FE7C1}" destId="{2C6C7AA4-8428-4066-9468-370ED013983C}" srcOrd="1" destOrd="0" presId="urn:microsoft.com/office/officeart/2005/8/layout/orgChart1"/>
    <dgm:cxn modelId="{B1EF6E6B-56E6-4E55-9438-D1A5E50661E2}" type="presParOf" srcId="{2C6C7AA4-8428-4066-9468-370ED013983C}" destId="{69200C85-888E-4204-A20F-469F6D89F117}" srcOrd="0" destOrd="0" presId="urn:microsoft.com/office/officeart/2005/8/layout/orgChart1"/>
    <dgm:cxn modelId="{0673EF43-D9D9-47A2-804A-AB0310ED5485}" type="presParOf" srcId="{2C6C7AA4-8428-4066-9468-370ED013983C}" destId="{B863BBD6-37DA-4598-980F-676F42C7E150}" srcOrd="1" destOrd="0" presId="urn:microsoft.com/office/officeart/2005/8/layout/orgChart1"/>
    <dgm:cxn modelId="{0EA67AE6-C398-43E1-840A-3C9F353296FF}" type="presParOf" srcId="{B863BBD6-37DA-4598-980F-676F42C7E150}" destId="{4AA4BC3F-661D-414E-AF9E-C3161B20159A}" srcOrd="0" destOrd="0" presId="urn:microsoft.com/office/officeart/2005/8/layout/orgChart1"/>
    <dgm:cxn modelId="{E7165D63-44CE-42AE-957B-400AB39DE241}" type="presParOf" srcId="{4AA4BC3F-661D-414E-AF9E-C3161B20159A}" destId="{8C7FA9D2-639D-4B2D-B38E-469CF6802654}" srcOrd="0" destOrd="0" presId="urn:microsoft.com/office/officeart/2005/8/layout/orgChart1"/>
    <dgm:cxn modelId="{E5BC261F-0BBB-4207-A1ED-598E0225476B}" type="presParOf" srcId="{4AA4BC3F-661D-414E-AF9E-C3161B20159A}" destId="{45EE3544-96F2-447D-B32C-89E851E494BD}" srcOrd="1" destOrd="0" presId="urn:microsoft.com/office/officeart/2005/8/layout/orgChart1"/>
    <dgm:cxn modelId="{33497FC2-40B0-4D73-9561-3614B4C78FA8}" type="presParOf" srcId="{B863BBD6-37DA-4598-980F-676F42C7E150}" destId="{70A7C5EE-270E-4352-8C81-4DC9E893C0A7}" srcOrd="1" destOrd="0" presId="urn:microsoft.com/office/officeart/2005/8/layout/orgChart1"/>
    <dgm:cxn modelId="{1919C7F9-7BFF-47A7-B512-BA527C7902DB}" type="presParOf" srcId="{70A7C5EE-270E-4352-8C81-4DC9E893C0A7}" destId="{F01386A2-1E3E-4A92-9667-33A210E3D948}" srcOrd="0" destOrd="0" presId="urn:microsoft.com/office/officeart/2005/8/layout/orgChart1"/>
    <dgm:cxn modelId="{54411969-29BA-47DB-9474-284CFB25B6DC}" type="presParOf" srcId="{70A7C5EE-270E-4352-8C81-4DC9E893C0A7}" destId="{E0879F03-C16D-4F48-8DC4-422863C1A587}" srcOrd="1" destOrd="0" presId="urn:microsoft.com/office/officeart/2005/8/layout/orgChart1"/>
    <dgm:cxn modelId="{9BA295E8-52CB-469F-8F25-E216A8962D98}" type="presParOf" srcId="{E0879F03-C16D-4F48-8DC4-422863C1A587}" destId="{FE190624-AFC9-4ECE-9B38-BD501A1A05FB}" srcOrd="0" destOrd="0" presId="urn:microsoft.com/office/officeart/2005/8/layout/orgChart1"/>
    <dgm:cxn modelId="{6F31BC71-DB4B-4C21-B82C-D79D9C123D7C}" type="presParOf" srcId="{FE190624-AFC9-4ECE-9B38-BD501A1A05FB}" destId="{87FE0ACB-78F2-49F9-8257-F4247155DB9F}" srcOrd="0" destOrd="0" presId="urn:microsoft.com/office/officeart/2005/8/layout/orgChart1"/>
    <dgm:cxn modelId="{E8F5C3DF-1B56-4AA3-954B-6914AA6A61A8}" type="presParOf" srcId="{FE190624-AFC9-4ECE-9B38-BD501A1A05FB}" destId="{705F98E8-4EA2-46B9-9041-38252CC5E1FF}" srcOrd="1" destOrd="0" presId="urn:microsoft.com/office/officeart/2005/8/layout/orgChart1"/>
    <dgm:cxn modelId="{89DEEC72-CBA6-4313-9C3A-C4B1A9ABFABA}" type="presParOf" srcId="{E0879F03-C16D-4F48-8DC4-422863C1A587}" destId="{C8BBC662-1F2B-4D7F-B9B9-83494EF4FBC6}" srcOrd="1" destOrd="0" presId="urn:microsoft.com/office/officeart/2005/8/layout/orgChart1"/>
    <dgm:cxn modelId="{54712DBA-AEB7-4401-AA30-74AA4E7544E4}" type="presParOf" srcId="{C8BBC662-1F2B-4D7F-B9B9-83494EF4FBC6}" destId="{6C997318-D06E-4260-A2AA-5B56DEC1EC01}" srcOrd="0" destOrd="0" presId="urn:microsoft.com/office/officeart/2005/8/layout/orgChart1"/>
    <dgm:cxn modelId="{27F60054-E896-4505-B3D2-4B88C48519D0}" type="presParOf" srcId="{C8BBC662-1F2B-4D7F-B9B9-83494EF4FBC6}" destId="{864ACB28-9B6B-4ACD-932E-A800EE5A58A5}" srcOrd="1" destOrd="0" presId="urn:microsoft.com/office/officeart/2005/8/layout/orgChart1"/>
    <dgm:cxn modelId="{FC1DE8A8-AD29-4567-9BAF-C78D7B2AE0D7}" type="presParOf" srcId="{864ACB28-9B6B-4ACD-932E-A800EE5A58A5}" destId="{6D2A1DEB-944C-4A99-BE1C-34C3521BBE79}" srcOrd="0" destOrd="0" presId="urn:microsoft.com/office/officeart/2005/8/layout/orgChart1"/>
    <dgm:cxn modelId="{B14BDEC6-D8EE-4D90-ACAB-DE4B1C5FB990}" type="presParOf" srcId="{6D2A1DEB-944C-4A99-BE1C-34C3521BBE79}" destId="{3998C496-CED5-4A4D-BEB9-469B460721CD}" srcOrd="0" destOrd="0" presId="urn:microsoft.com/office/officeart/2005/8/layout/orgChart1"/>
    <dgm:cxn modelId="{D71E5E0C-254A-420E-B5B3-1350ECA62F20}" type="presParOf" srcId="{6D2A1DEB-944C-4A99-BE1C-34C3521BBE79}" destId="{D174F96E-F5E0-41C4-AF79-7C066FDEA877}" srcOrd="1" destOrd="0" presId="urn:microsoft.com/office/officeart/2005/8/layout/orgChart1"/>
    <dgm:cxn modelId="{D3F9DD03-128D-482A-B61F-8877E494FA8D}" type="presParOf" srcId="{864ACB28-9B6B-4ACD-932E-A800EE5A58A5}" destId="{0E6B36E4-753C-47EF-A000-1420A265B248}" srcOrd="1" destOrd="0" presId="urn:microsoft.com/office/officeart/2005/8/layout/orgChart1"/>
    <dgm:cxn modelId="{EB61FA95-6122-4BA7-9617-55A8F0D991A8}" type="presParOf" srcId="{864ACB28-9B6B-4ACD-932E-A800EE5A58A5}" destId="{E4E078B1-1E68-4C4C-9080-C2BFFAD511A5}" srcOrd="2" destOrd="0" presId="urn:microsoft.com/office/officeart/2005/8/layout/orgChart1"/>
    <dgm:cxn modelId="{D18157D0-F10C-45AD-ADA8-C2DBB817A6DC}" type="presParOf" srcId="{C8BBC662-1F2B-4D7F-B9B9-83494EF4FBC6}" destId="{0AB92669-D077-4E07-A53F-D357000BB5D0}" srcOrd="2" destOrd="0" presId="urn:microsoft.com/office/officeart/2005/8/layout/orgChart1"/>
    <dgm:cxn modelId="{035EA317-2787-4E1B-85E2-EEBAFB33B042}" type="presParOf" srcId="{C8BBC662-1F2B-4D7F-B9B9-83494EF4FBC6}" destId="{CF18A046-DB8D-4BD0-B3B6-482A5D4C95C6}" srcOrd="3" destOrd="0" presId="urn:microsoft.com/office/officeart/2005/8/layout/orgChart1"/>
    <dgm:cxn modelId="{C5CBC8F1-B81E-4000-A39F-D518C6171C6C}" type="presParOf" srcId="{CF18A046-DB8D-4BD0-B3B6-482A5D4C95C6}" destId="{988B7B8F-B10F-4490-9729-02E7FE8C8C3D}" srcOrd="0" destOrd="0" presId="urn:microsoft.com/office/officeart/2005/8/layout/orgChart1"/>
    <dgm:cxn modelId="{A300CB71-57BB-4534-94D2-A38ACB20E6B6}" type="presParOf" srcId="{988B7B8F-B10F-4490-9729-02E7FE8C8C3D}" destId="{FDB19206-3A33-46F1-8C39-AE8506DEAEC1}" srcOrd="0" destOrd="0" presId="urn:microsoft.com/office/officeart/2005/8/layout/orgChart1"/>
    <dgm:cxn modelId="{7606C000-66E6-4991-B121-8B6B5F29A588}" type="presParOf" srcId="{988B7B8F-B10F-4490-9729-02E7FE8C8C3D}" destId="{8F9D884F-EABA-4C15-BE38-5FE522FDD0C8}" srcOrd="1" destOrd="0" presId="urn:microsoft.com/office/officeart/2005/8/layout/orgChart1"/>
    <dgm:cxn modelId="{38421491-B32F-4AD0-955A-F82F32A024C7}" type="presParOf" srcId="{CF18A046-DB8D-4BD0-B3B6-482A5D4C95C6}" destId="{2B03679B-4116-48CF-AC02-FAE1CD0FC475}" srcOrd="1" destOrd="0" presId="urn:microsoft.com/office/officeart/2005/8/layout/orgChart1"/>
    <dgm:cxn modelId="{1F750C1F-FFBE-4E31-9C9C-900D22B28F4F}" type="presParOf" srcId="{CF18A046-DB8D-4BD0-B3B6-482A5D4C95C6}" destId="{71BA3B2F-D25B-4086-84CA-71ED40C65A38}" srcOrd="2" destOrd="0" presId="urn:microsoft.com/office/officeart/2005/8/layout/orgChart1"/>
    <dgm:cxn modelId="{B0CCFC17-4EFB-46E4-BF6F-3C175052CA69}" type="presParOf" srcId="{E0879F03-C16D-4F48-8DC4-422863C1A587}" destId="{C404EFD2-237B-4EB8-9C14-879E5B5B3AA0}" srcOrd="2" destOrd="0" presId="urn:microsoft.com/office/officeart/2005/8/layout/orgChart1"/>
    <dgm:cxn modelId="{03744201-FCA5-4533-8D98-61924E06E6D3}" type="presParOf" srcId="{70A7C5EE-270E-4352-8C81-4DC9E893C0A7}" destId="{4AB627A7-9910-4B0C-AC4B-08A53F57C0BC}" srcOrd="2" destOrd="0" presId="urn:microsoft.com/office/officeart/2005/8/layout/orgChart1"/>
    <dgm:cxn modelId="{5D086A02-4586-4F4C-A600-0CA0C9F2131C}" type="presParOf" srcId="{70A7C5EE-270E-4352-8C81-4DC9E893C0A7}" destId="{9D7EF4CF-8787-4D09-8FBD-3CB767E5AB45}" srcOrd="3" destOrd="0" presId="urn:microsoft.com/office/officeart/2005/8/layout/orgChart1"/>
    <dgm:cxn modelId="{4E22B59A-BDDA-4FE5-BB6B-709B82C51927}" type="presParOf" srcId="{9D7EF4CF-8787-4D09-8FBD-3CB767E5AB45}" destId="{08BED996-BCC3-4B1F-B53A-77B78B644046}" srcOrd="0" destOrd="0" presId="urn:microsoft.com/office/officeart/2005/8/layout/orgChart1"/>
    <dgm:cxn modelId="{92473142-56AC-408A-97D6-9AA9389E0E3F}" type="presParOf" srcId="{08BED996-BCC3-4B1F-B53A-77B78B644046}" destId="{F477F4B4-A5F9-4609-8768-1707D104CEDE}" srcOrd="0" destOrd="0" presId="urn:microsoft.com/office/officeart/2005/8/layout/orgChart1"/>
    <dgm:cxn modelId="{04A0C8B2-33D1-441E-B7A7-06FFCF8EA9AA}" type="presParOf" srcId="{08BED996-BCC3-4B1F-B53A-77B78B644046}" destId="{FC47DFD5-1D7F-48DF-8FA0-82EBFB6835F0}" srcOrd="1" destOrd="0" presId="urn:microsoft.com/office/officeart/2005/8/layout/orgChart1"/>
    <dgm:cxn modelId="{85999E45-4A0C-49DD-A461-7B5A58A87426}" type="presParOf" srcId="{9D7EF4CF-8787-4D09-8FBD-3CB767E5AB45}" destId="{082AE7E2-5996-4AB4-AF94-3C3F47CD8614}" srcOrd="1" destOrd="0" presId="urn:microsoft.com/office/officeart/2005/8/layout/orgChart1"/>
    <dgm:cxn modelId="{09D43BD5-D320-45A4-8B69-25550C4A6F1A}" type="presParOf" srcId="{082AE7E2-5996-4AB4-AF94-3C3F47CD8614}" destId="{01220EAA-80DC-47E4-8C9F-6657BAEEEE07}" srcOrd="0" destOrd="0" presId="urn:microsoft.com/office/officeart/2005/8/layout/orgChart1"/>
    <dgm:cxn modelId="{B623042D-0818-4863-AB7F-8A1A9FADB051}" type="presParOf" srcId="{082AE7E2-5996-4AB4-AF94-3C3F47CD8614}" destId="{1F027A28-2BA0-4BA7-97E3-E41D89FE47A3}" srcOrd="1" destOrd="0" presId="urn:microsoft.com/office/officeart/2005/8/layout/orgChart1"/>
    <dgm:cxn modelId="{29BF6486-C876-488F-B608-F378526E9006}" type="presParOf" srcId="{1F027A28-2BA0-4BA7-97E3-E41D89FE47A3}" destId="{08176987-8ACF-4F92-9DC4-76A232AEB135}" srcOrd="0" destOrd="0" presId="urn:microsoft.com/office/officeart/2005/8/layout/orgChart1"/>
    <dgm:cxn modelId="{9445595D-0580-4735-AA1B-B08F8F67132B}" type="presParOf" srcId="{08176987-8ACF-4F92-9DC4-76A232AEB135}" destId="{529BA727-1CA4-4416-9D64-B10D43935794}" srcOrd="0" destOrd="0" presId="urn:microsoft.com/office/officeart/2005/8/layout/orgChart1"/>
    <dgm:cxn modelId="{D96F7F80-9DB4-4372-A498-C8D23535C192}" type="presParOf" srcId="{08176987-8ACF-4F92-9DC4-76A232AEB135}" destId="{649CD2F1-F54C-45B6-BD08-01BD209612A7}" srcOrd="1" destOrd="0" presId="urn:microsoft.com/office/officeart/2005/8/layout/orgChart1"/>
    <dgm:cxn modelId="{7B656014-7E66-4A9E-B3D5-5606BC238EC1}" type="presParOf" srcId="{1F027A28-2BA0-4BA7-97E3-E41D89FE47A3}" destId="{308476CF-4478-41ED-B6C1-BC7971E201AC}" srcOrd="1" destOrd="0" presId="urn:microsoft.com/office/officeart/2005/8/layout/orgChart1"/>
    <dgm:cxn modelId="{E9D078DD-ABD5-44FB-A0F8-2F24FBDF0968}" type="presParOf" srcId="{1F027A28-2BA0-4BA7-97E3-E41D89FE47A3}" destId="{857BD75C-72AD-4846-91DE-D530D89FEB25}" srcOrd="2" destOrd="0" presId="urn:microsoft.com/office/officeart/2005/8/layout/orgChart1"/>
    <dgm:cxn modelId="{7212EF30-8B5E-4C1E-970C-99611DFA5AB9}" type="presParOf" srcId="{082AE7E2-5996-4AB4-AF94-3C3F47CD8614}" destId="{B61D5F0A-1ED1-4C71-82EF-38A20149DF4B}" srcOrd="2" destOrd="0" presId="urn:microsoft.com/office/officeart/2005/8/layout/orgChart1"/>
    <dgm:cxn modelId="{E74163FC-863B-4E22-AB1A-DE29CB2B2208}" type="presParOf" srcId="{082AE7E2-5996-4AB4-AF94-3C3F47CD8614}" destId="{EAA57F87-3809-4F92-953E-622749163375}" srcOrd="3" destOrd="0" presId="urn:microsoft.com/office/officeart/2005/8/layout/orgChart1"/>
    <dgm:cxn modelId="{8F02F26C-3598-4BDE-9141-5C1857835490}" type="presParOf" srcId="{EAA57F87-3809-4F92-953E-622749163375}" destId="{52537ACD-4E24-43F4-A43A-ED88C7DBF01E}" srcOrd="0" destOrd="0" presId="urn:microsoft.com/office/officeart/2005/8/layout/orgChart1"/>
    <dgm:cxn modelId="{1A204965-32BE-4053-B786-3E2A05AAEE80}" type="presParOf" srcId="{52537ACD-4E24-43F4-A43A-ED88C7DBF01E}" destId="{FFE583AC-4819-4792-9EAB-950A78BC27C8}" srcOrd="0" destOrd="0" presId="urn:microsoft.com/office/officeart/2005/8/layout/orgChart1"/>
    <dgm:cxn modelId="{2541800A-00FC-45D2-AB84-AAF37F600907}" type="presParOf" srcId="{52537ACD-4E24-43F4-A43A-ED88C7DBF01E}" destId="{35D3427F-C84D-4B0F-8EF8-6444EFD54D27}" srcOrd="1" destOrd="0" presId="urn:microsoft.com/office/officeart/2005/8/layout/orgChart1"/>
    <dgm:cxn modelId="{59E6FAAA-5B1D-4535-8605-340904C4F15E}" type="presParOf" srcId="{EAA57F87-3809-4F92-953E-622749163375}" destId="{C9796240-7D44-467F-9230-69C8769462F8}" srcOrd="1" destOrd="0" presId="urn:microsoft.com/office/officeart/2005/8/layout/orgChart1"/>
    <dgm:cxn modelId="{ABF5C149-6114-4730-B737-25A31F602A46}" type="presParOf" srcId="{EAA57F87-3809-4F92-953E-622749163375}" destId="{9BC94476-B66E-4AB5-B5BB-8685B4348E56}" srcOrd="2" destOrd="0" presId="urn:microsoft.com/office/officeart/2005/8/layout/orgChart1"/>
    <dgm:cxn modelId="{742DA1D0-583B-4067-87FA-2F86002D1650}" type="presParOf" srcId="{9D7EF4CF-8787-4D09-8FBD-3CB767E5AB45}" destId="{21A0016B-CEF1-468A-938D-A46BC4E81164}" srcOrd="2" destOrd="0" presId="urn:microsoft.com/office/officeart/2005/8/layout/orgChart1"/>
    <dgm:cxn modelId="{61C53A2F-D64D-4A67-836B-2B6231B28661}" type="presParOf" srcId="{B863BBD6-37DA-4598-980F-676F42C7E150}" destId="{F13D2081-90F0-4D3B-BC6D-DB379B0889A6}" srcOrd="2" destOrd="0" presId="urn:microsoft.com/office/officeart/2005/8/layout/orgChart1"/>
    <dgm:cxn modelId="{BB25A819-D241-48B9-B502-4CC1BA3EE900}" type="presParOf" srcId="{2C6C7AA4-8428-4066-9468-370ED013983C}" destId="{6EDF1684-3F7F-4070-86FA-2ADD8F058707}" srcOrd="2" destOrd="0" presId="urn:microsoft.com/office/officeart/2005/8/layout/orgChart1"/>
    <dgm:cxn modelId="{CD384836-9501-48ED-A405-06391ED70AAA}" type="presParOf" srcId="{2C6C7AA4-8428-4066-9468-370ED013983C}" destId="{1BF547F7-22C6-4C89-AD1F-12E70CA0F704}" srcOrd="3" destOrd="0" presId="urn:microsoft.com/office/officeart/2005/8/layout/orgChart1"/>
    <dgm:cxn modelId="{26653ECD-3A8D-4A21-8F84-74E91E890973}" type="presParOf" srcId="{1BF547F7-22C6-4C89-AD1F-12E70CA0F704}" destId="{EDB028DB-6322-438E-9AE6-23DAE1D92B41}" srcOrd="0" destOrd="0" presId="urn:microsoft.com/office/officeart/2005/8/layout/orgChart1"/>
    <dgm:cxn modelId="{E09327FF-3845-4D1B-9BE7-24F38FC04377}" type="presParOf" srcId="{EDB028DB-6322-438E-9AE6-23DAE1D92B41}" destId="{E3F62503-3C1C-4868-BA0B-CA7895AB5EAF}" srcOrd="0" destOrd="0" presId="urn:microsoft.com/office/officeart/2005/8/layout/orgChart1"/>
    <dgm:cxn modelId="{BE80A565-6864-47D9-B049-8A34CCCC6884}" type="presParOf" srcId="{EDB028DB-6322-438E-9AE6-23DAE1D92B41}" destId="{EA2F2394-D6F1-4233-886E-C253FFD40D7E}" srcOrd="1" destOrd="0" presId="urn:microsoft.com/office/officeart/2005/8/layout/orgChart1"/>
    <dgm:cxn modelId="{5E4444A9-27A9-42CA-B065-339E4EB14744}" type="presParOf" srcId="{1BF547F7-22C6-4C89-AD1F-12E70CA0F704}" destId="{11D78422-BA30-4FEF-817B-FA5FADF19232}" srcOrd="1" destOrd="0" presId="urn:microsoft.com/office/officeart/2005/8/layout/orgChart1"/>
    <dgm:cxn modelId="{A6FB71B4-1896-4168-9903-B0511768D5FA}" type="presParOf" srcId="{11D78422-BA30-4FEF-817B-FA5FADF19232}" destId="{44F78121-67A9-4736-BE52-8C3FFB93F80B}" srcOrd="0" destOrd="0" presId="urn:microsoft.com/office/officeart/2005/8/layout/orgChart1"/>
    <dgm:cxn modelId="{37D13952-3278-4E3E-9AFC-6C08D421C6EE}" type="presParOf" srcId="{11D78422-BA30-4FEF-817B-FA5FADF19232}" destId="{22FEFE29-2392-4230-A910-15514E829C8D}" srcOrd="1" destOrd="0" presId="urn:microsoft.com/office/officeart/2005/8/layout/orgChart1"/>
    <dgm:cxn modelId="{C435C52C-1CCB-4B56-82B3-CF16A1B3C28F}" type="presParOf" srcId="{22FEFE29-2392-4230-A910-15514E829C8D}" destId="{F075753D-D68B-4F42-8BD8-7CAE819B7AE6}" srcOrd="0" destOrd="0" presId="urn:microsoft.com/office/officeart/2005/8/layout/orgChart1"/>
    <dgm:cxn modelId="{94F9518C-721D-4126-BEA5-B02BAD86FE81}" type="presParOf" srcId="{F075753D-D68B-4F42-8BD8-7CAE819B7AE6}" destId="{842237A6-422D-4E0A-965E-C03B0CBA2415}" srcOrd="0" destOrd="0" presId="urn:microsoft.com/office/officeart/2005/8/layout/orgChart1"/>
    <dgm:cxn modelId="{3E2B1A17-9608-42F4-AA06-89A134EECA08}" type="presParOf" srcId="{F075753D-D68B-4F42-8BD8-7CAE819B7AE6}" destId="{DF69A084-2D95-43C4-8E6A-E874136CA319}" srcOrd="1" destOrd="0" presId="urn:microsoft.com/office/officeart/2005/8/layout/orgChart1"/>
    <dgm:cxn modelId="{A1FBBEE3-7323-48EC-BD44-33498D5BBCC3}" type="presParOf" srcId="{22FEFE29-2392-4230-A910-15514E829C8D}" destId="{F21FF688-9D94-4BA5-9797-A1930087F42D}" srcOrd="1" destOrd="0" presId="urn:microsoft.com/office/officeart/2005/8/layout/orgChart1"/>
    <dgm:cxn modelId="{D93C8A21-29F0-481B-9B25-1538582CE41A}" type="presParOf" srcId="{22FEFE29-2392-4230-A910-15514E829C8D}" destId="{42BA5530-B774-4FD3-91A9-DE94BCCD8DB1}" srcOrd="2" destOrd="0" presId="urn:microsoft.com/office/officeart/2005/8/layout/orgChart1"/>
    <dgm:cxn modelId="{40503762-1070-49B7-9745-5FFBBBC1EEB4}" type="presParOf" srcId="{11D78422-BA30-4FEF-817B-FA5FADF19232}" destId="{9EEFEEF8-6090-474B-8663-B5542EF799E7}" srcOrd="2" destOrd="0" presId="urn:microsoft.com/office/officeart/2005/8/layout/orgChart1"/>
    <dgm:cxn modelId="{55D22B5D-C166-45DC-A508-AEA7A82B6A74}" type="presParOf" srcId="{11D78422-BA30-4FEF-817B-FA5FADF19232}" destId="{892AEDCE-074E-40A5-B149-A1A1EDF691B4}" srcOrd="3" destOrd="0" presId="urn:microsoft.com/office/officeart/2005/8/layout/orgChart1"/>
    <dgm:cxn modelId="{6BA53249-E33C-4FC5-B008-6E2DFD2C7245}" type="presParOf" srcId="{892AEDCE-074E-40A5-B149-A1A1EDF691B4}" destId="{C8CE32BE-4D21-4391-9C3B-58A1EF123D19}" srcOrd="0" destOrd="0" presId="urn:microsoft.com/office/officeart/2005/8/layout/orgChart1"/>
    <dgm:cxn modelId="{368F25B6-79A6-4E0E-9652-ACE4A6BDA53B}" type="presParOf" srcId="{C8CE32BE-4D21-4391-9C3B-58A1EF123D19}" destId="{34B357D4-CB17-44D0-BC5E-A1F404BED0E9}" srcOrd="0" destOrd="0" presId="urn:microsoft.com/office/officeart/2005/8/layout/orgChart1"/>
    <dgm:cxn modelId="{AD056908-1147-4026-9DD2-765A53C4A5C2}" type="presParOf" srcId="{C8CE32BE-4D21-4391-9C3B-58A1EF123D19}" destId="{C1AA03E1-E294-4ADE-90E6-C7D7073294A4}" srcOrd="1" destOrd="0" presId="urn:microsoft.com/office/officeart/2005/8/layout/orgChart1"/>
    <dgm:cxn modelId="{44FF5360-B77C-489B-B431-B95FB4AD7116}" type="presParOf" srcId="{892AEDCE-074E-40A5-B149-A1A1EDF691B4}" destId="{610C78A9-F4D1-4F62-B0EA-6AED1BFAAF75}" srcOrd="1" destOrd="0" presId="urn:microsoft.com/office/officeart/2005/8/layout/orgChart1"/>
    <dgm:cxn modelId="{2022A272-57DF-4A0A-8BC2-4E789F768DDC}" type="presParOf" srcId="{892AEDCE-074E-40A5-B149-A1A1EDF691B4}" destId="{2B06C957-FD32-448F-9500-2D25772E0B92}" srcOrd="2" destOrd="0" presId="urn:microsoft.com/office/officeart/2005/8/layout/orgChart1"/>
    <dgm:cxn modelId="{D5D1069F-CC22-4A8B-A34D-DA6205D61680}" type="presParOf" srcId="{11D78422-BA30-4FEF-817B-FA5FADF19232}" destId="{F35C0F39-EE8D-46C3-9264-1F741373A945}" srcOrd="4" destOrd="0" presId="urn:microsoft.com/office/officeart/2005/8/layout/orgChart1"/>
    <dgm:cxn modelId="{C00105A1-3C66-4385-8E18-33B85F9F2B7A}" type="presParOf" srcId="{11D78422-BA30-4FEF-817B-FA5FADF19232}" destId="{3B30699A-0155-437A-A825-F74646B527DC}" srcOrd="5" destOrd="0" presId="urn:microsoft.com/office/officeart/2005/8/layout/orgChart1"/>
    <dgm:cxn modelId="{6F1A2CFE-F0E2-4727-B3A9-3F4934BB1790}" type="presParOf" srcId="{3B30699A-0155-437A-A825-F74646B527DC}" destId="{3E102DB0-92A8-4DAF-8F08-D1B329C5D88D}" srcOrd="0" destOrd="0" presId="urn:microsoft.com/office/officeart/2005/8/layout/orgChart1"/>
    <dgm:cxn modelId="{0B710ED6-D6F1-41AD-B1A4-43A568ADF611}" type="presParOf" srcId="{3E102DB0-92A8-4DAF-8F08-D1B329C5D88D}" destId="{D8363144-0115-429E-8DEA-FC31AE00503E}" srcOrd="0" destOrd="0" presId="urn:microsoft.com/office/officeart/2005/8/layout/orgChart1"/>
    <dgm:cxn modelId="{439C650A-3EAD-482F-A187-E1041BE7F2EB}" type="presParOf" srcId="{3E102DB0-92A8-4DAF-8F08-D1B329C5D88D}" destId="{8E098698-EFD3-4396-98D6-10BBF2A1FDAB}" srcOrd="1" destOrd="0" presId="urn:microsoft.com/office/officeart/2005/8/layout/orgChart1"/>
    <dgm:cxn modelId="{068CBA57-82E3-48E4-A76E-B2D34D0F4F93}" type="presParOf" srcId="{3B30699A-0155-437A-A825-F74646B527DC}" destId="{C0BA356E-B1FD-46AD-BD0F-5778D3AD8121}" srcOrd="1" destOrd="0" presId="urn:microsoft.com/office/officeart/2005/8/layout/orgChart1"/>
    <dgm:cxn modelId="{A997F309-0068-4817-A8C2-B41DFF2DB938}" type="presParOf" srcId="{3B30699A-0155-437A-A825-F74646B527DC}" destId="{85059990-18F8-4EBE-9A1B-6BF1E848D11D}" srcOrd="2" destOrd="0" presId="urn:microsoft.com/office/officeart/2005/8/layout/orgChart1"/>
    <dgm:cxn modelId="{F64A5658-846E-4026-9163-0107533DC37B}" type="presParOf" srcId="{11D78422-BA30-4FEF-817B-FA5FADF19232}" destId="{8020D335-5F6A-4D98-950A-40D8390CA929}" srcOrd="6" destOrd="0" presId="urn:microsoft.com/office/officeart/2005/8/layout/orgChart1"/>
    <dgm:cxn modelId="{FCF31EFE-ADDB-4894-9D1D-97B7C3A0B6C4}" type="presParOf" srcId="{11D78422-BA30-4FEF-817B-FA5FADF19232}" destId="{8262442A-7CD7-41F0-8C43-7FE6D5AE1DD6}" srcOrd="7" destOrd="0" presId="urn:microsoft.com/office/officeart/2005/8/layout/orgChart1"/>
    <dgm:cxn modelId="{FA04C0DF-D092-4F7E-877F-0D00E349D3AC}" type="presParOf" srcId="{8262442A-7CD7-41F0-8C43-7FE6D5AE1DD6}" destId="{7E5F2D4C-7BA0-43E3-B4F0-ED5EFB5B24A2}" srcOrd="0" destOrd="0" presId="urn:microsoft.com/office/officeart/2005/8/layout/orgChart1"/>
    <dgm:cxn modelId="{AFB139A2-F6B0-4B72-801A-885D288E3727}" type="presParOf" srcId="{7E5F2D4C-7BA0-43E3-B4F0-ED5EFB5B24A2}" destId="{FAB9C136-28D8-469E-B782-C9BA2A21CE49}" srcOrd="0" destOrd="0" presId="urn:microsoft.com/office/officeart/2005/8/layout/orgChart1"/>
    <dgm:cxn modelId="{CED2E780-83B6-4A3B-A6E3-219942B1AD5D}" type="presParOf" srcId="{7E5F2D4C-7BA0-43E3-B4F0-ED5EFB5B24A2}" destId="{7338DCEF-EC7A-4DC1-B92B-62936F979CE4}" srcOrd="1" destOrd="0" presId="urn:microsoft.com/office/officeart/2005/8/layout/orgChart1"/>
    <dgm:cxn modelId="{CFB92B7F-DED6-49B7-AAD6-23ADBABE4E40}" type="presParOf" srcId="{8262442A-7CD7-41F0-8C43-7FE6D5AE1DD6}" destId="{F9FD9AB0-A5B5-48F8-9FB3-B9A885AA4721}" srcOrd="1" destOrd="0" presId="urn:microsoft.com/office/officeart/2005/8/layout/orgChart1"/>
    <dgm:cxn modelId="{2F76A9AB-7F72-4442-9EAF-193BD5DA0317}" type="presParOf" srcId="{8262442A-7CD7-41F0-8C43-7FE6D5AE1DD6}" destId="{7747BC19-B204-47B8-9097-8C1F2DF50170}" srcOrd="2" destOrd="0" presId="urn:microsoft.com/office/officeart/2005/8/layout/orgChart1"/>
    <dgm:cxn modelId="{E3666FEE-4352-4B1A-8E69-B892B05A9404}" type="presParOf" srcId="{1BF547F7-22C6-4C89-AD1F-12E70CA0F704}" destId="{D55A1F41-94A3-44EF-8D81-C77D42CEF1A4}" srcOrd="2" destOrd="0" presId="urn:microsoft.com/office/officeart/2005/8/layout/orgChart1"/>
    <dgm:cxn modelId="{A8E4E514-DE52-4826-BF87-0593F8D2551D}" type="presParOf" srcId="{2C6C7AA4-8428-4066-9468-370ED013983C}" destId="{BAF5D6AC-5824-458C-9C60-7C804E4FA151}" srcOrd="4" destOrd="0" presId="urn:microsoft.com/office/officeart/2005/8/layout/orgChart1"/>
    <dgm:cxn modelId="{102F1CC7-46D2-426F-812A-B0A9AA0CB951}" type="presParOf" srcId="{2C6C7AA4-8428-4066-9468-370ED013983C}" destId="{B8F65AA7-B2A1-4F5A-9AAF-878A83405DCB}" srcOrd="5" destOrd="0" presId="urn:microsoft.com/office/officeart/2005/8/layout/orgChart1"/>
    <dgm:cxn modelId="{610E68F2-1EF7-45D9-9C6E-A663F5B2C902}" type="presParOf" srcId="{B8F65AA7-B2A1-4F5A-9AAF-878A83405DCB}" destId="{B90A2C51-B11B-41EE-AD2E-0458565C72C9}" srcOrd="0" destOrd="0" presId="urn:microsoft.com/office/officeart/2005/8/layout/orgChart1"/>
    <dgm:cxn modelId="{C4AFCF53-BE9C-41EC-9F9D-6820ED00B4D8}" type="presParOf" srcId="{B90A2C51-B11B-41EE-AD2E-0458565C72C9}" destId="{32FA4A5A-2731-4168-B962-7561F099DF58}" srcOrd="0" destOrd="0" presId="urn:microsoft.com/office/officeart/2005/8/layout/orgChart1"/>
    <dgm:cxn modelId="{379D5578-7C98-40E9-99D8-9A587D89CBB5}" type="presParOf" srcId="{B90A2C51-B11B-41EE-AD2E-0458565C72C9}" destId="{DD9CD260-2D57-48CF-82CA-31196DFEF9DF}" srcOrd="1" destOrd="0" presId="urn:microsoft.com/office/officeart/2005/8/layout/orgChart1"/>
    <dgm:cxn modelId="{6E9C01C5-56DB-41C7-BD7A-6D5C10666595}" type="presParOf" srcId="{B8F65AA7-B2A1-4F5A-9AAF-878A83405DCB}" destId="{C510645C-619C-4067-A679-FBF33F10F1B3}" srcOrd="1" destOrd="0" presId="urn:microsoft.com/office/officeart/2005/8/layout/orgChart1"/>
    <dgm:cxn modelId="{45324759-E7FC-4EF8-81B0-C2B182ADB0A2}" type="presParOf" srcId="{B8F65AA7-B2A1-4F5A-9AAF-878A83405DCB}" destId="{00E0B568-7C35-4DDC-9273-C57BCFCF3ADF}" srcOrd="2" destOrd="0" presId="urn:microsoft.com/office/officeart/2005/8/layout/orgChart1"/>
    <dgm:cxn modelId="{A52D972E-376A-4DFB-997C-610F7C01AF95}" type="presParOf" srcId="{2C6C7AA4-8428-4066-9468-370ED013983C}" destId="{C5C3613B-ACEA-481F-99D8-292A04381F4B}" srcOrd="6" destOrd="0" presId="urn:microsoft.com/office/officeart/2005/8/layout/orgChart1"/>
    <dgm:cxn modelId="{F6C15F16-8BB8-4EC8-B7BB-85305AA59C52}" type="presParOf" srcId="{2C6C7AA4-8428-4066-9468-370ED013983C}" destId="{A2DA0327-4607-499E-88A2-4E79B62DAB2E}" srcOrd="7" destOrd="0" presId="urn:microsoft.com/office/officeart/2005/8/layout/orgChart1"/>
    <dgm:cxn modelId="{F0F0E3B9-4B03-42BA-A1B7-74600582E7BD}" type="presParOf" srcId="{A2DA0327-4607-499E-88A2-4E79B62DAB2E}" destId="{F2C309BF-1B75-4461-89A1-23BCCBE5BA4F}" srcOrd="0" destOrd="0" presId="urn:microsoft.com/office/officeart/2005/8/layout/orgChart1"/>
    <dgm:cxn modelId="{CDB877B5-CCD2-4D8D-903C-45198A9B05B9}" type="presParOf" srcId="{F2C309BF-1B75-4461-89A1-23BCCBE5BA4F}" destId="{A2323E5C-B085-4496-A9FB-D508FA0E0D4D}" srcOrd="0" destOrd="0" presId="urn:microsoft.com/office/officeart/2005/8/layout/orgChart1"/>
    <dgm:cxn modelId="{B01D7007-697C-4E59-8FA8-6446E2EDE3FC}" type="presParOf" srcId="{F2C309BF-1B75-4461-89A1-23BCCBE5BA4F}" destId="{96E02A3D-C2E6-4291-AABA-7559B22EE74C}" srcOrd="1" destOrd="0" presId="urn:microsoft.com/office/officeart/2005/8/layout/orgChart1"/>
    <dgm:cxn modelId="{F3AFA9BF-BC7D-48EF-BF67-384756B43215}" type="presParOf" srcId="{A2DA0327-4607-499E-88A2-4E79B62DAB2E}" destId="{5CFF3290-BC10-4742-AA24-0D5646146B6F}" srcOrd="1" destOrd="0" presId="urn:microsoft.com/office/officeart/2005/8/layout/orgChart1"/>
    <dgm:cxn modelId="{27A1343A-7C12-4DA9-BAC3-66C202814A5A}" type="presParOf" srcId="{A2DA0327-4607-499E-88A2-4E79B62DAB2E}" destId="{71E77878-B380-4D21-845F-D63B96BCF8B2}" srcOrd="2" destOrd="0" presId="urn:microsoft.com/office/officeart/2005/8/layout/orgChart1"/>
    <dgm:cxn modelId="{C6C5FF32-91C7-4F8E-A568-2A1494EED698}" type="presParOf" srcId="{2C6C7AA4-8428-4066-9468-370ED013983C}" destId="{4C2503C2-7887-4239-9D19-397453C3F813}" srcOrd="8" destOrd="0" presId="urn:microsoft.com/office/officeart/2005/8/layout/orgChart1"/>
    <dgm:cxn modelId="{541117D8-0620-47AD-A3E9-7D8C5DAB8B42}" type="presParOf" srcId="{2C6C7AA4-8428-4066-9468-370ED013983C}" destId="{F04031B7-E201-4543-ACE9-6B903000E08B}" srcOrd="9" destOrd="0" presId="urn:microsoft.com/office/officeart/2005/8/layout/orgChart1"/>
    <dgm:cxn modelId="{D28B86B5-050F-4DB0-B1B8-9C7E9E883D97}" type="presParOf" srcId="{F04031B7-E201-4543-ACE9-6B903000E08B}" destId="{9DF7DF06-AF1D-42F2-BB6E-6B3A0B852E8A}" srcOrd="0" destOrd="0" presId="urn:microsoft.com/office/officeart/2005/8/layout/orgChart1"/>
    <dgm:cxn modelId="{F676B499-E239-4EDB-8FD9-B8F38286033C}" type="presParOf" srcId="{9DF7DF06-AF1D-42F2-BB6E-6B3A0B852E8A}" destId="{895B8723-5F5C-4397-B195-CD0E638B613F}" srcOrd="0" destOrd="0" presId="urn:microsoft.com/office/officeart/2005/8/layout/orgChart1"/>
    <dgm:cxn modelId="{EACA0873-517C-4427-8DC8-C551F4EA84A8}" type="presParOf" srcId="{9DF7DF06-AF1D-42F2-BB6E-6B3A0B852E8A}" destId="{A29E2C14-AD09-44D7-8BFC-BE88A0876AAD}" srcOrd="1" destOrd="0" presId="urn:microsoft.com/office/officeart/2005/8/layout/orgChart1"/>
    <dgm:cxn modelId="{262D2B28-1C8C-4848-8A20-A646E9BEBBDF}" type="presParOf" srcId="{F04031B7-E201-4543-ACE9-6B903000E08B}" destId="{21667ACD-88C9-4F74-BA3A-8CC5D9A850CF}" srcOrd="1" destOrd="0" presId="urn:microsoft.com/office/officeart/2005/8/layout/orgChart1"/>
    <dgm:cxn modelId="{42757929-36BD-4C09-8FD9-019447F3D173}" type="presParOf" srcId="{F04031B7-E201-4543-ACE9-6B903000E08B}" destId="{F9932099-6414-4650-A4BF-6A8B38CDBD19}" srcOrd="2" destOrd="0" presId="urn:microsoft.com/office/officeart/2005/8/layout/orgChart1"/>
    <dgm:cxn modelId="{20365832-8743-4DEF-A9FE-C3AE9E072EED}" type="presParOf" srcId="{325E35BC-FAE5-4956-BEC4-51E9CF7FE7C1}" destId="{67A613A0-E096-4179-AEFD-2DB3DBB806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845101-BFDF-4F45-9325-2C99B52205BB}" type="doc">
      <dgm:prSet loTypeId="urn:microsoft.com/office/officeart/2005/8/layout/pyramid1" loCatId="pyramid" qsTypeId="urn:microsoft.com/office/officeart/2005/8/quickstyle/simple5" qsCatId="simple" csTypeId="urn:microsoft.com/office/officeart/2005/8/colors/accent1_2" csCatId="accent1" phldr="1"/>
      <dgm:spPr/>
    </dgm:pt>
    <dgm:pt modelId="{7BDFAD8A-42F3-471C-BB09-EA27388A160A}">
      <dgm:prSet phldrT="[Metin]" custT="1"/>
      <dgm:spPr/>
      <dgm:t>
        <a:bodyPr/>
        <a:lstStyle/>
        <a:p>
          <a:endParaRPr lang="tr-TR" sz="1800" b="1" dirty="0"/>
        </a:p>
        <a:p>
          <a:endParaRPr lang="tr-TR" sz="1800" b="1" dirty="0"/>
        </a:p>
        <a:p>
          <a:r>
            <a:rPr lang="tr-TR" sz="1800" b="1" dirty="0"/>
            <a:t>Ülke Strateji </a:t>
          </a:r>
        </a:p>
        <a:p>
          <a:r>
            <a:rPr lang="tr-TR" sz="1800" b="1" dirty="0"/>
            <a:t>Belgesi</a:t>
          </a:r>
        </a:p>
        <a:p>
          <a:r>
            <a:rPr lang="tr-TR" sz="1800" b="1" dirty="0"/>
            <a:t>(2014-2020) </a:t>
          </a:r>
        </a:p>
      </dgm:t>
    </dgm:pt>
    <dgm:pt modelId="{2C28CCA2-7C9F-4F18-8E9D-EAFAC4887F2C}" type="parTrans" cxnId="{CA832143-8FC2-4389-A88C-4C3E30943BB8}">
      <dgm:prSet/>
      <dgm:spPr/>
      <dgm:t>
        <a:bodyPr/>
        <a:lstStyle/>
        <a:p>
          <a:endParaRPr lang="tr-TR"/>
        </a:p>
      </dgm:t>
    </dgm:pt>
    <dgm:pt modelId="{D67CA120-1F98-42F5-A689-784D351E4E92}" type="sibTrans" cxnId="{CA832143-8FC2-4389-A88C-4C3E30943BB8}">
      <dgm:prSet/>
      <dgm:spPr/>
      <dgm:t>
        <a:bodyPr/>
        <a:lstStyle/>
        <a:p>
          <a:endParaRPr lang="tr-TR"/>
        </a:p>
      </dgm:t>
    </dgm:pt>
    <dgm:pt modelId="{EDB0B63F-4C76-4D15-83F8-C39F86D5D50A}">
      <dgm:prSet phldrT="[Metin]" custT="1"/>
      <dgm:spPr/>
      <dgm:t>
        <a:bodyPr/>
        <a:lstStyle/>
        <a:p>
          <a:r>
            <a:rPr lang="tr-TR" sz="1800" b="1" dirty="0"/>
            <a:t>Sektör Planlama Dokümanı</a:t>
          </a:r>
        </a:p>
      </dgm:t>
    </dgm:pt>
    <dgm:pt modelId="{A69A2404-44E2-4DE2-8A33-7E41C8BCF0FE}" type="parTrans" cxnId="{D2DEFE7B-34D3-4D59-9520-19198CD2C7FB}">
      <dgm:prSet/>
      <dgm:spPr/>
      <dgm:t>
        <a:bodyPr/>
        <a:lstStyle/>
        <a:p>
          <a:endParaRPr lang="tr-TR"/>
        </a:p>
      </dgm:t>
    </dgm:pt>
    <dgm:pt modelId="{63556C2B-C165-459F-AB4B-4E708C654680}" type="sibTrans" cxnId="{D2DEFE7B-34D3-4D59-9520-19198CD2C7FB}">
      <dgm:prSet/>
      <dgm:spPr/>
      <dgm:t>
        <a:bodyPr/>
        <a:lstStyle/>
        <a:p>
          <a:endParaRPr lang="tr-TR"/>
        </a:p>
      </dgm:t>
    </dgm:pt>
    <dgm:pt modelId="{958C49A4-70CE-42AD-AEBF-F218FA242568}">
      <dgm:prSet phldrT="[Metin]" custT="1"/>
      <dgm:spPr/>
      <dgm:t>
        <a:bodyPr/>
        <a:lstStyle/>
        <a:p>
          <a:r>
            <a:rPr lang="tr-TR" sz="1800" b="1" dirty="0"/>
            <a:t>Aksiyon Belgesi (Yıllık Programlar</a:t>
          </a:r>
          <a:r>
            <a:rPr lang="tr-TR" sz="1400" dirty="0"/>
            <a:t>)</a:t>
          </a:r>
        </a:p>
      </dgm:t>
    </dgm:pt>
    <dgm:pt modelId="{B593139A-7905-44C4-B943-13B783178166}" type="parTrans" cxnId="{6F9FCD65-2E42-4889-9FD4-810314AC1A77}">
      <dgm:prSet/>
      <dgm:spPr/>
      <dgm:t>
        <a:bodyPr/>
        <a:lstStyle/>
        <a:p>
          <a:endParaRPr lang="tr-TR"/>
        </a:p>
      </dgm:t>
    </dgm:pt>
    <dgm:pt modelId="{15691307-3061-4EFF-879B-C97653E630C5}" type="sibTrans" cxnId="{6F9FCD65-2E42-4889-9FD4-810314AC1A77}">
      <dgm:prSet/>
      <dgm:spPr/>
      <dgm:t>
        <a:bodyPr/>
        <a:lstStyle/>
        <a:p>
          <a:endParaRPr lang="tr-TR"/>
        </a:p>
      </dgm:t>
    </dgm:pt>
    <dgm:pt modelId="{B1B74BBA-B2EC-4DD3-91BC-13FE9ED5D48C}">
      <dgm:prSet phldrT="[Metin]" custT="1"/>
      <dgm:spPr/>
      <dgm:t>
        <a:bodyPr/>
        <a:lstStyle/>
        <a:p>
          <a:r>
            <a:rPr lang="tr-TR" sz="1800" b="1" dirty="0"/>
            <a:t>Hibe Programları / Kamu Kurumları Tarafından Yürütülen Projeler</a:t>
          </a:r>
        </a:p>
      </dgm:t>
    </dgm:pt>
    <dgm:pt modelId="{69830376-6CB7-415E-9B03-01F93D0F3FD5}" type="parTrans" cxnId="{BB59E18C-95AE-4968-A5CB-8D0D98465B00}">
      <dgm:prSet/>
      <dgm:spPr/>
      <dgm:t>
        <a:bodyPr/>
        <a:lstStyle/>
        <a:p>
          <a:endParaRPr lang="tr-TR"/>
        </a:p>
      </dgm:t>
    </dgm:pt>
    <dgm:pt modelId="{A167270C-75BF-496A-914D-DA95621B1BB9}" type="sibTrans" cxnId="{BB59E18C-95AE-4968-A5CB-8D0D98465B00}">
      <dgm:prSet/>
      <dgm:spPr/>
      <dgm:t>
        <a:bodyPr/>
        <a:lstStyle/>
        <a:p>
          <a:endParaRPr lang="tr-TR"/>
        </a:p>
      </dgm:t>
    </dgm:pt>
    <dgm:pt modelId="{B181C893-2425-44DB-8C47-A813159E01B4}" type="pres">
      <dgm:prSet presAssocID="{17845101-BFDF-4F45-9325-2C99B52205BB}" presName="Name0" presStyleCnt="0">
        <dgm:presLayoutVars>
          <dgm:dir/>
          <dgm:animLvl val="lvl"/>
          <dgm:resizeHandles val="exact"/>
        </dgm:presLayoutVars>
      </dgm:prSet>
      <dgm:spPr/>
    </dgm:pt>
    <dgm:pt modelId="{FF9826AD-6F66-4613-ABE2-0CF1879EEA35}" type="pres">
      <dgm:prSet presAssocID="{7BDFAD8A-42F3-471C-BB09-EA27388A160A}" presName="Name8" presStyleCnt="0"/>
      <dgm:spPr/>
    </dgm:pt>
    <dgm:pt modelId="{8CFE7629-01B7-496D-9706-9425C8A0473B}" type="pres">
      <dgm:prSet presAssocID="{7BDFAD8A-42F3-471C-BB09-EA27388A160A}" presName="level" presStyleLbl="node1" presStyleIdx="0" presStyleCnt="4" custScaleY="99158">
        <dgm:presLayoutVars>
          <dgm:chMax val="1"/>
          <dgm:bulletEnabled val="1"/>
        </dgm:presLayoutVars>
      </dgm:prSet>
      <dgm:spPr/>
    </dgm:pt>
    <dgm:pt modelId="{4B643D84-5BE2-4BC0-8D67-81486C35F91C}" type="pres">
      <dgm:prSet presAssocID="{7BDFAD8A-42F3-471C-BB09-EA27388A16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2B369CC-D1ED-4057-8022-2B32A1AAE73A}" type="pres">
      <dgm:prSet presAssocID="{EDB0B63F-4C76-4D15-83F8-C39F86D5D50A}" presName="Name8" presStyleCnt="0"/>
      <dgm:spPr/>
    </dgm:pt>
    <dgm:pt modelId="{6752932E-A307-41BB-90AC-440F4DDFF0FC}" type="pres">
      <dgm:prSet presAssocID="{EDB0B63F-4C76-4D15-83F8-C39F86D5D50A}" presName="level" presStyleLbl="node1" presStyleIdx="1" presStyleCnt="4">
        <dgm:presLayoutVars>
          <dgm:chMax val="1"/>
          <dgm:bulletEnabled val="1"/>
        </dgm:presLayoutVars>
      </dgm:prSet>
      <dgm:spPr/>
    </dgm:pt>
    <dgm:pt modelId="{5AA706A3-B86C-4A68-804F-58C14A367537}" type="pres">
      <dgm:prSet presAssocID="{EDB0B63F-4C76-4D15-83F8-C39F86D5D50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B91B43-2A76-41B8-A057-54F55A004581}" type="pres">
      <dgm:prSet presAssocID="{958C49A4-70CE-42AD-AEBF-F218FA242568}" presName="Name8" presStyleCnt="0"/>
      <dgm:spPr/>
    </dgm:pt>
    <dgm:pt modelId="{A34F342A-79A1-4AB5-AD58-3BD8B8141EFD}" type="pres">
      <dgm:prSet presAssocID="{958C49A4-70CE-42AD-AEBF-F218FA242568}" presName="level" presStyleLbl="node1" presStyleIdx="2" presStyleCnt="4" custLinFactNeighborX="243" custLinFactNeighborY="2466">
        <dgm:presLayoutVars>
          <dgm:chMax val="1"/>
          <dgm:bulletEnabled val="1"/>
        </dgm:presLayoutVars>
      </dgm:prSet>
      <dgm:spPr/>
    </dgm:pt>
    <dgm:pt modelId="{DA008FE5-E4E3-4404-89BC-10224DAD9D31}" type="pres">
      <dgm:prSet presAssocID="{958C49A4-70CE-42AD-AEBF-F218FA24256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E93B203-85CF-4A18-8FBD-E6E652CC398D}" type="pres">
      <dgm:prSet presAssocID="{B1B74BBA-B2EC-4DD3-91BC-13FE9ED5D48C}" presName="Name8" presStyleCnt="0"/>
      <dgm:spPr/>
    </dgm:pt>
    <dgm:pt modelId="{0A71F9B4-AE75-4C7C-93A8-D911BAD27F27}" type="pres">
      <dgm:prSet presAssocID="{B1B74BBA-B2EC-4DD3-91BC-13FE9ED5D48C}" presName="level" presStyleLbl="node1" presStyleIdx="3" presStyleCnt="4">
        <dgm:presLayoutVars>
          <dgm:chMax val="1"/>
          <dgm:bulletEnabled val="1"/>
        </dgm:presLayoutVars>
      </dgm:prSet>
      <dgm:spPr/>
    </dgm:pt>
    <dgm:pt modelId="{F17BA249-7954-4D0D-8932-C79F300EA14C}" type="pres">
      <dgm:prSet presAssocID="{B1B74BBA-B2EC-4DD3-91BC-13FE9ED5D48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5DA4421-18D0-41A7-AFEA-D29138127F8E}" type="presOf" srcId="{B1B74BBA-B2EC-4DD3-91BC-13FE9ED5D48C}" destId="{0A71F9B4-AE75-4C7C-93A8-D911BAD27F27}" srcOrd="0" destOrd="0" presId="urn:microsoft.com/office/officeart/2005/8/layout/pyramid1"/>
    <dgm:cxn modelId="{43598B22-7B97-4372-80FA-61E47D76C3D1}" type="presOf" srcId="{17845101-BFDF-4F45-9325-2C99B52205BB}" destId="{B181C893-2425-44DB-8C47-A813159E01B4}" srcOrd="0" destOrd="0" presId="urn:microsoft.com/office/officeart/2005/8/layout/pyramid1"/>
    <dgm:cxn modelId="{CA832143-8FC2-4389-A88C-4C3E30943BB8}" srcId="{17845101-BFDF-4F45-9325-2C99B52205BB}" destId="{7BDFAD8A-42F3-471C-BB09-EA27388A160A}" srcOrd="0" destOrd="0" parTransId="{2C28CCA2-7C9F-4F18-8E9D-EAFAC4887F2C}" sibTransId="{D67CA120-1F98-42F5-A689-784D351E4E92}"/>
    <dgm:cxn modelId="{6F9FCD65-2E42-4889-9FD4-810314AC1A77}" srcId="{17845101-BFDF-4F45-9325-2C99B52205BB}" destId="{958C49A4-70CE-42AD-AEBF-F218FA242568}" srcOrd="2" destOrd="0" parTransId="{B593139A-7905-44C4-B943-13B783178166}" sibTransId="{15691307-3061-4EFF-879B-C97653E630C5}"/>
    <dgm:cxn modelId="{F4C68168-9830-45E9-90C7-70119C69CC53}" type="presOf" srcId="{EDB0B63F-4C76-4D15-83F8-C39F86D5D50A}" destId="{6752932E-A307-41BB-90AC-440F4DDFF0FC}" srcOrd="0" destOrd="0" presId="urn:microsoft.com/office/officeart/2005/8/layout/pyramid1"/>
    <dgm:cxn modelId="{A1DCD048-7D71-4986-96F7-969B5B0055EB}" type="presOf" srcId="{B1B74BBA-B2EC-4DD3-91BC-13FE9ED5D48C}" destId="{F17BA249-7954-4D0D-8932-C79F300EA14C}" srcOrd="1" destOrd="0" presId="urn:microsoft.com/office/officeart/2005/8/layout/pyramid1"/>
    <dgm:cxn modelId="{D1AB2B4E-22AC-4C9D-82AA-E5ECB77007E2}" type="presOf" srcId="{958C49A4-70CE-42AD-AEBF-F218FA242568}" destId="{A34F342A-79A1-4AB5-AD58-3BD8B8141EFD}" srcOrd="0" destOrd="0" presId="urn:microsoft.com/office/officeart/2005/8/layout/pyramid1"/>
    <dgm:cxn modelId="{8BDAD753-7B1F-4FD4-9A78-D2C55DA00439}" type="presOf" srcId="{7BDFAD8A-42F3-471C-BB09-EA27388A160A}" destId="{8CFE7629-01B7-496D-9706-9425C8A0473B}" srcOrd="0" destOrd="0" presId="urn:microsoft.com/office/officeart/2005/8/layout/pyramid1"/>
    <dgm:cxn modelId="{D2DEFE7B-34D3-4D59-9520-19198CD2C7FB}" srcId="{17845101-BFDF-4F45-9325-2C99B52205BB}" destId="{EDB0B63F-4C76-4D15-83F8-C39F86D5D50A}" srcOrd="1" destOrd="0" parTransId="{A69A2404-44E2-4DE2-8A33-7E41C8BCF0FE}" sibTransId="{63556C2B-C165-459F-AB4B-4E708C654680}"/>
    <dgm:cxn modelId="{D0FBEF83-EE8C-4E66-A75E-358074BCB7AE}" type="presOf" srcId="{EDB0B63F-4C76-4D15-83F8-C39F86D5D50A}" destId="{5AA706A3-B86C-4A68-804F-58C14A367537}" srcOrd="1" destOrd="0" presId="urn:microsoft.com/office/officeart/2005/8/layout/pyramid1"/>
    <dgm:cxn modelId="{BB59E18C-95AE-4968-A5CB-8D0D98465B00}" srcId="{17845101-BFDF-4F45-9325-2C99B52205BB}" destId="{B1B74BBA-B2EC-4DD3-91BC-13FE9ED5D48C}" srcOrd="3" destOrd="0" parTransId="{69830376-6CB7-415E-9B03-01F93D0F3FD5}" sibTransId="{A167270C-75BF-496A-914D-DA95621B1BB9}"/>
    <dgm:cxn modelId="{DEAEE494-2F6A-42CA-B019-82399BA196F6}" type="presOf" srcId="{958C49A4-70CE-42AD-AEBF-F218FA242568}" destId="{DA008FE5-E4E3-4404-89BC-10224DAD9D31}" srcOrd="1" destOrd="0" presId="urn:microsoft.com/office/officeart/2005/8/layout/pyramid1"/>
    <dgm:cxn modelId="{0AD387B4-16BB-4687-A4D3-487C6CF57465}" type="presOf" srcId="{7BDFAD8A-42F3-471C-BB09-EA27388A160A}" destId="{4B643D84-5BE2-4BC0-8D67-81486C35F91C}" srcOrd="1" destOrd="0" presId="urn:microsoft.com/office/officeart/2005/8/layout/pyramid1"/>
    <dgm:cxn modelId="{99E79CCB-F845-4F78-9E69-BBD3BC16FC7F}" type="presParOf" srcId="{B181C893-2425-44DB-8C47-A813159E01B4}" destId="{FF9826AD-6F66-4613-ABE2-0CF1879EEA35}" srcOrd="0" destOrd="0" presId="urn:microsoft.com/office/officeart/2005/8/layout/pyramid1"/>
    <dgm:cxn modelId="{DE5AF4AE-F230-4DBF-AC3F-CA8E526E54BA}" type="presParOf" srcId="{FF9826AD-6F66-4613-ABE2-0CF1879EEA35}" destId="{8CFE7629-01B7-496D-9706-9425C8A0473B}" srcOrd="0" destOrd="0" presId="urn:microsoft.com/office/officeart/2005/8/layout/pyramid1"/>
    <dgm:cxn modelId="{9FC6E03D-C04F-4A7C-8601-9F2599407F94}" type="presParOf" srcId="{FF9826AD-6F66-4613-ABE2-0CF1879EEA35}" destId="{4B643D84-5BE2-4BC0-8D67-81486C35F91C}" srcOrd="1" destOrd="0" presId="urn:microsoft.com/office/officeart/2005/8/layout/pyramid1"/>
    <dgm:cxn modelId="{2AFBACD5-184A-41FF-9DF7-31CE4053D67F}" type="presParOf" srcId="{B181C893-2425-44DB-8C47-A813159E01B4}" destId="{C2B369CC-D1ED-4057-8022-2B32A1AAE73A}" srcOrd="1" destOrd="0" presId="urn:microsoft.com/office/officeart/2005/8/layout/pyramid1"/>
    <dgm:cxn modelId="{29A04CD8-54B1-4329-8177-531F4000C2D9}" type="presParOf" srcId="{C2B369CC-D1ED-4057-8022-2B32A1AAE73A}" destId="{6752932E-A307-41BB-90AC-440F4DDFF0FC}" srcOrd="0" destOrd="0" presId="urn:microsoft.com/office/officeart/2005/8/layout/pyramid1"/>
    <dgm:cxn modelId="{B9B87B9F-FDCA-4EE2-BEF9-2D50676FA872}" type="presParOf" srcId="{C2B369CC-D1ED-4057-8022-2B32A1AAE73A}" destId="{5AA706A3-B86C-4A68-804F-58C14A367537}" srcOrd="1" destOrd="0" presId="urn:microsoft.com/office/officeart/2005/8/layout/pyramid1"/>
    <dgm:cxn modelId="{96A1EDDA-9373-4FBE-A6A1-88B06202E87C}" type="presParOf" srcId="{B181C893-2425-44DB-8C47-A813159E01B4}" destId="{82B91B43-2A76-41B8-A057-54F55A004581}" srcOrd="2" destOrd="0" presId="urn:microsoft.com/office/officeart/2005/8/layout/pyramid1"/>
    <dgm:cxn modelId="{257D4924-8CA1-46E5-A567-68AFBC25B357}" type="presParOf" srcId="{82B91B43-2A76-41B8-A057-54F55A004581}" destId="{A34F342A-79A1-4AB5-AD58-3BD8B8141EFD}" srcOrd="0" destOrd="0" presId="urn:microsoft.com/office/officeart/2005/8/layout/pyramid1"/>
    <dgm:cxn modelId="{8F5A8556-C693-4855-BB62-A9D4DF65CCAD}" type="presParOf" srcId="{82B91B43-2A76-41B8-A057-54F55A004581}" destId="{DA008FE5-E4E3-4404-89BC-10224DAD9D31}" srcOrd="1" destOrd="0" presId="urn:microsoft.com/office/officeart/2005/8/layout/pyramid1"/>
    <dgm:cxn modelId="{96FC414F-970E-4B62-BF25-A5CBD6094750}" type="presParOf" srcId="{B181C893-2425-44DB-8C47-A813159E01B4}" destId="{6E93B203-85CF-4A18-8FBD-E6E652CC398D}" srcOrd="3" destOrd="0" presId="urn:microsoft.com/office/officeart/2005/8/layout/pyramid1"/>
    <dgm:cxn modelId="{47E16ED4-8953-40BD-A7F7-F83511F15A96}" type="presParOf" srcId="{6E93B203-85CF-4A18-8FBD-E6E652CC398D}" destId="{0A71F9B4-AE75-4C7C-93A8-D911BAD27F27}" srcOrd="0" destOrd="0" presId="urn:microsoft.com/office/officeart/2005/8/layout/pyramid1"/>
    <dgm:cxn modelId="{907EFE01-ED56-4A1A-B128-22CC9279D3B8}" type="presParOf" srcId="{6E93B203-85CF-4A18-8FBD-E6E652CC398D}" destId="{F17BA249-7954-4D0D-8932-C79F300EA14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97B1A-4916-4B13-AC1D-379C1F602E5E}">
      <dsp:nvSpPr>
        <dsp:cNvPr id="0" name=""/>
        <dsp:cNvSpPr/>
      </dsp:nvSpPr>
      <dsp:spPr>
        <a:xfrm rot="16200000">
          <a:off x="624503" y="510587"/>
          <a:ext cx="3148259" cy="410195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/>
            <a:t>Diyalog Projeleri</a:t>
          </a:r>
          <a:endParaRPr lang="tr-TR" sz="2800" b="1" kern="1200" dirty="0"/>
        </a:p>
      </dsp:txBody>
      <dsp:txXfrm rot="5400000">
        <a:off x="301371" y="1141146"/>
        <a:ext cx="3948238" cy="2840833"/>
      </dsp:txXfrm>
    </dsp:sp>
    <dsp:sp modelId="{6270B01A-5B33-41CB-9B1C-7602021E706E}">
      <dsp:nvSpPr>
        <dsp:cNvPr id="0" name=""/>
        <dsp:cNvSpPr/>
      </dsp:nvSpPr>
      <dsp:spPr>
        <a:xfrm rot="5400000">
          <a:off x="4970361" y="606761"/>
          <a:ext cx="3148259" cy="4057759"/>
        </a:xfrm>
        <a:prstGeom prst="round2SameRect">
          <a:avLst>
            <a:gd name="adj1" fmla="val 16670"/>
            <a:gd name="adj2" fmla="val 0"/>
          </a:avLst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solidFill>
                <a:srgbClr val="FFFF00"/>
              </a:solidFill>
            </a:rPr>
            <a:t>Kapasite Geliştirme Projeleri</a:t>
          </a:r>
        </a:p>
      </dsp:txBody>
      <dsp:txXfrm rot="-5400000">
        <a:off x="4515612" y="1215224"/>
        <a:ext cx="3904046" cy="2840833"/>
      </dsp:txXfrm>
    </dsp:sp>
    <dsp:sp modelId="{5C0E69AF-6D7F-46C8-80D3-E495A30028DC}">
      <dsp:nvSpPr>
        <dsp:cNvPr id="0" name=""/>
        <dsp:cNvSpPr/>
      </dsp:nvSpPr>
      <dsp:spPr>
        <a:xfrm>
          <a:off x="3061543" y="-51320"/>
          <a:ext cx="2011281" cy="201118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6C159-635B-469D-B642-E47D5E6D43D4}">
      <dsp:nvSpPr>
        <dsp:cNvPr id="0" name=""/>
        <dsp:cNvSpPr/>
      </dsp:nvSpPr>
      <dsp:spPr>
        <a:xfrm rot="10800000">
          <a:off x="3205551" y="3385294"/>
          <a:ext cx="1872221" cy="170264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503C2-7887-4239-9D19-397453C3F813}">
      <dsp:nvSpPr>
        <dsp:cNvPr id="0" name=""/>
        <dsp:cNvSpPr/>
      </dsp:nvSpPr>
      <dsp:spPr>
        <a:xfrm>
          <a:off x="4528898" y="621551"/>
          <a:ext cx="3285668" cy="24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69"/>
              </a:lnTo>
              <a:lnTo>
                <a:pt x="3285668" y="120269"/>
              </a:lnTo>
              <a:lnTo>
                <a:pt x="3285668" y="240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3613B-ACEA-481F-99D8-292A04381F4B}">
      <dsp:nvSpPr>
        <dsp:cNvPr id="0" name=""/>
        <dsp:cNvSpPr/>
      </dsp:nvSpPr>
      <dsp:spPr>
        <a:xfrm>
          <a:off x="4528898" y="621551"/>
          <a:ext cx="1820770" cy="24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69"/>
              </a:lnTo>
              <a:lnTo>
                <a:pt x="1820770" y="120269"/>
              </a:lnTo>
              <a:lnTo>
                <a:pt x="1820770" y="240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5D6AC-5824-458C-9C60-7C804E4FA151}">
      <dsp:nvSpPr>
        <dsp:cNvPr id="0" name=""/>
        <dsp:cNvSpPr/>
      </dsp:nvSpPr>
      <dsp:spPr>
        <a:xfrm>
          <a:off x="4528898" y="621551"/>
          <a:ext cx="297650" cy="24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69"/>
              </a:lnTo>
              <a:lnTo>
                <a:pt x="297650" y="120269"/>
              </a:lnTo>
              <a:lnTo>
                <a:pt x="297650" y="240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0D335-5F6A-4D98-950A-40D8390CA929}">
      <dsp:nvSpPr>
        <dsp:cNvPr id="0" name=""/>
        <dsp:cNvSpPr/>
      </dsp:nvSpPr>
      <dsp:spPr>
        <a:xfrm>
          <a:off x="2887707" y="1583046"/>
          <a:ext cx="171814" cy="2966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655"/>
              </a:lnTo>
              <a:lnTo>
                <a:pt x="171814" y="29666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C0F39-EE8D-46C3-9264-1F741373A945}">
      <dsp:nvSpPr>
        <dsp:cNvPr id="0" name=""/>
        <dsp:cNvSpPr/>
      </dsp:nvSpPr>
      <dsp:spPr>
        <a:xfrm>
          <a:off x="2887707" y="1583046"/>
          <a:ext cx="171814" cy="21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402"/>
              </a:lnTo>
              <a:lnTo>
                <a:pt x="171814" y="21534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FEEF8-6090-474B-8663-B5542EF799E7}">
      <dsp:nvSpPr>
        <dsp:cNvPr id="0" name=""/>
        <dsp:cNvSpPr/>
      </dsp:nvSpPr>
      <dsp:spPr>
        <a:xfrm>
          <a:off x="2887707" y="1583046"/>
          <a:ext cx="171814" cy="1340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49"/>
              </a:lnTo>
              <a:lnTo>
                <a:pt x="171814" y="13401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78121-67A9-4736-BE52-8C3FFB93F80B}">
      <dsp:nvSpPr>
        <dsp:cNvPr id="0" name=""/>
        <dsp:cNvSpPr/>
      </dsp:nvSpPr>
      <dsp:spPr>
        <a:xfrm>
          <a:off x="2887707" y="1583046"/>
          <a:ext cx="171814" cy="526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896"/>
              </a:lnTo>
              <a:lnTo>
                <a:pt x="171814" y="526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F1684-3F7F-4070-86FA-2ADD8F058707}">
      <dsp:nvSpPr>
        <dsp:cNvPr id="0" name=""/>
        <dsp:cNvSpPr/>
      </dsp:nvSpPr>
      <dsp:spPr>
        <a:xfrm>
          <a:off x="3345878" y="621551"/>
          <a:ext cx="1183019" cy="240539"/>
        </a:xfrm>
        <a:custGeom>
          <a:avLst/>
          <a:gdLst/>
          <a:ahLst/>
          <a:cxnLst/>
          <a:rect l="0" t="0" r="0" b="0"/>
          <a:pathLst>
            <a:path>
              <a:moveTo>
                <a:pt x="1183019" y="0"/>
              </a:moveTo>
              <a:lnTo>
                <a:pt x="1183019" y="120269"/>
              </a:lnTo>
              <a:lnTo>
                <a:pt x="0" y="120269"/>
              </a:lnTo>
              <a:lnTo>
                <a:pt x="0" y="240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D5F0A-1ED1-4C71-82EF-38A20149DF4B}">
      <dsp:nvSpPr>
        <dsp:cNvPr id="0" name=""/>
        <dsp:cNvSpPr/>
      </dsp:nvSpPr>
      <dsp:spPr>
        <a:xfrm>
          <a:off x="1501741" y="2339537"/>
          <a:ext cx="171814" cy="1340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49"/>
              </a:lnTo>
              <a:lnTo>
                <a:pt x="171814" y="13401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20EAA-80DC-47E4-8C9F-6657BAEEEE07}">
      <dsp:nvSpPr>
        <dsp:cNvPr id="0" name=""/>
        <dsp:cNvSpPr/>
      </dsp:nvSpPr>
      <dsp:spPr>
        <a:xfrm>
          <a:off x="1501741" y="2339537"/>
          <a:ext cx="171814" cy="526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896"/>
              </a:lnTo>
              <a:lnTo>
                <a:pt x="171814" y="526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627A7-9910-4B0C-AC4B-08A53F57C0BC}">
      <dsp:nvSpPr>
        <dsp:cNvPr id="0" name=""/>
        <dsp:cNvSpPr/>
      </dsp:nvSpPr>
      <dsp:spPr>
        <a:xfrm>
          <a:off x="1266928" y="1526284"/>
          <a:ext cx="692983" cy="24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69"/>
              </a:lnTo>
              <a:lnTo>
                <a:pt x="692983" y="120269"/>
              </a:lnTo>
              <a:lnTo>
                <a:pt x="692983" y="240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92669-D077-4E07-A53F-D357000BB5D0}">
      <dsp:nvSpPr>
        <dsp:cNvPr id="0" name=""/>
        <dsp:cNvSpPr/>
      </dsp:nvSpPr>
      <dsp:spPr>
        <a:xfrm>
          <a:off x="114542" y="2403332"/>
          <a:ext cx="173045" cy="1276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354"/>
              </a:lnTo>
              <a:lnTo>
                <a:pt x="173045" y="12763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97318-D06E-4260-A2AA-5B56DEC1EC01}">
      <dsp:nvSpPr>
        <dsp:cNvPr id="0" name=""/>
        <dsp:cNvSpPr/>
      </dsp:nvSpPr>
      <dsp:spPr>
        <a:xfrm>
          <a:off x="114542" y="2403332"/>
          <a:ext cx="173045" cy="46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101"/>
              </a:lnTo>
              <a:lnTo>
                <a:pt x="173045" y="4631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386A2-1E3E-4A92-9667-33A210E3D948}">
      <dsp:nvSpPr>
        <dsp:cNvPr id="0" name=""/>
        <dsp:cNvSpPr/>
      </dsp:nvSpPr>
      <dsp:spPr>
        <a:xfrm>
          <a:off x="572713" y="1526284"/>
          <a:ext cx="694215" cy="304334"/>
        </a:xfrm>
        <a:custGeom>
          <a:avLst/>
          <a:gdLst/>
          <a:ahLst/>
          <a:cxnLst/>
          <a:rect l="0" t="0" r="0" b="0"/>
          <a:pathLst>
            <a:path>
              <a:moveTo>
                <a:pt x="694215" y="0"/>
              </a:moveTo>
              <a:lnTo>
                <a:pt x="694215" y="184064"/>
              </a:lnTo>
              <a:lnTo>
                <a:pt x="0" y="184064"/>
              </a:lnTo>
              <a:lnTo>
                <a:pt x="0" y="3043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00C85-888E-4204-A20F-469F6D89F117}">
      <dsp:nvSpPr>
        <dsp:cNvPr id="0" name=""/>
        <dsp:cNvSpPr/>
      </dsp:nvSpPr>
      <dsp:spPr>
        <a:xfrm>
          <a:off x="1266928" y="621551"/>
          <a:ext cx="3261969" cy="240539"/>
        </a:xfrm>
        <a:custGeom>
          <a:avLst/>
          <a:gdLst/>
          <a:ahLst/>
          <a:cxnLst/>
          <a:rect l="0" t="0" r="0" b="0"/>
          <a:pathLst>
            <a:path>
              <a:moveTo>
                <a:pt x="3261969" y="0"/>
              </a:moveTo>
              <a:lnTo>
                <a:pt x="3261969" y="120269"/>
              </a:lnTo>
              <a:lnTo>
                <a:pt x="0" y="120269"/>
              </a:lnTo>
              <a:lnTo>
                <a:pt x="0" y="240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67B47-2B79-465D-BE13-D8967E594A0F}">
      <dsp:nvSpPr>
        <dsp:cNvPr id="0" name=""/>
        <dsp:cNvSpPr/>
      </dsp:nvSpPr>
      <dsp:spPr>
        <a:xfrm>
          <a:off x="1797679" y="48838"/>
          <a:ext cx="5462437" cy="5727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latin typeface="Calibri" pitchFamily="34" charset="0"/>
            </a:rPr>
            <a:t>Ulusal IPA Koordinatörü (NIPAC)</a:t>
          </a:r>
          <a:br>
            <a:rPr lang="tr-TR" sz="1600" b="1" kern="1200" dirty="0">
              <a:latin typeface="Calibri" pitchFamily="34" charset="0"/>
            </a:rPr>
          </a:br>
          <a:r>
            <a:rPr lang="tr-TR" sz="1600" b="1" kern="1200" dirty="0">
              <a:latin typeface="Calibri" pitchFamily="34" charset="0"/>
            </a:rPr>
            <a:t>Avrupa Birliği Bakanlığı</a:t>
          </a:r>
        </a:p>
      </dsp:txBody>
      <dsp:txXfrm>
        <a:off x="1797679" y="48838"/>
        <a:ext cx="5462437" cy="572713"/>
      </dsp:txXfrm>
    </dsp:sp>
    <dsp:sp modelId="{8C7FA9D2-639D-4B2D-B38E-469CF6802654}">
      <dsp:nvSpPr>
        <dsp:cNvPr id="0" name=""/>
        <dsp:cNvSpPr/>
      </dsp:nvSpPr>
      <dsp:spPr>
        <a:xfrm>
          <a:off x="634034" y="862091"/>
          <a:ext cx="1265788" cy="664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u="none" kern="1200" dirty="0">
              <a:effectLst/>
              <a:latin typeface="Calibri" pitchFamily="34" charset="0"/>
              <a:cs typeface="Arial" panose="020B0604020202020204" pitchFamily="34" charset="0"/>
            </a:rPr>
            <a:t>Birlik</a:t>
          </a:r>
          <a:r>
            <a:rPr lang="tr-TR" sz="1400" b="1" u="none" kern="1200" baseline="0" dirty="0">
              <a:effectLst/>
              <a:latin typeface="Calibri" pitchFamily="34" charset="0"/>
              <a:cs typeface="Arial" panose="020B0604020202020204" pitchFamily="34" charset="0"/>
            </a:rPr>
            <a:t> Üyeliğine </a:t>
          </a:r>
          <a:r>
            <a:rPr lang="tr-TR" sz="1400" b="1" u="none" kern="1200" dirty="0">
              <a:effectLst/>
              <a:latin typeface="Calibri" pitchFamily="34" charset="0"/>
              <a:cs typeface="Arial" panose="020B0604020202020204" pitchFamily="34" charset="0"/>
            </a:rPr>
            <a:t>Hazırlık için Reformlar</a:t>
          </a:r>
        </a:p>
      </dsp:txBody>
      <dsp:txXfrm>
        <a:off x="634034" y="862091"/>
        <a:ext cx="1265788" cy="664192"/>
      </dsp:txXfrm>
    </dsp:sp>
    <dsp:sp modelId="{87FE0ACB-78F2-49F9-8257-F4247155DB9F}">
      <dsp:nvSpPr>
        <dsp:cNvPr id="0" name=""/>
        <dsp:cNvSpPr/>
      </dsp:nvSpPr>
      <dsp:spPr>
        <a:xfrm>
          <a:off x="0" y="1830618"/>
          <a:ext cx="1145426" cy="5727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0" kern="1200" dirty="0">
              <a:effectLst/>
              <a:latin typeface="Calibri" pitchFamily="34" charset="0"/>
              <a:cs typeface="Arial" panose="020B0604020202020204" pitchFamily="34" charset="0"/>
            </a:rPr>
            <a:t>Demokrasi ve Yönetişim</a:t>
          </a:r>
          <a:endParaRPr lang="tr-TR" sz="1300" kern="1200" dirty="0">
            <a:latin typeface="Calibri" pitchFamily="34" charset="0"/>
          </a:endParaRPr>
        </a:p>
      </dsp:txBody>
      <dsp:txXfrm>
        <a:off x="0" y="1830618"/>
        <a:ext cx="1145426" cy="572713"/>
      </dsp:txXfrm>
    </dsp:sp>
    <dsp:sp modelId="{3998C496-CED5-4A4D-BEB9-469B460721CD}">
      <dsp:nvSpPr>
        <dsp:cNvPr id="0" name=""/>
        <dsp:cNvSpPr/>
      </dsp:nvSpPr>
      <dsp:spPr>
        <a:xfrm>
          <a:off x="287588" y="2580077"/>
          <a:ext cx="1145426" cy="572713"/>
        </a:xfrm>
        <a:prstGeom prst="rect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>
              <a:effectLst/>
              <a:latin typeface="Calibri" pitchFamily="34" charset="0"/>
              <a:cs typeface="Arial" panose="020B0604020202020204" pitchFamily="34" charset="0"/>
            </a:rPr>
            <a:t>Sivil Toplum</a:t>
          </a:r>
          <a:endParaRPr lang="tr-TR" sz="1300" b="1" kern="1200" dirty="0">
            <a:latin typeface="Calibri" pitchFamily="34" charset="0"/>
          </a:endParaRPr>
        </a:p>
      </dsp:txBody>
      <dsp:txXfrm>
        <a:off x="287588" y="2580077"/>
        <a:ext cx="1145426" cy="572713"/>
      </dsp:txXfrm>
    </dsp:sp>
    <dsp:sp modelId="{FDB19206-3A33-46F1-8C39-AE8506DEAEC1}">
      <dsp:nvSpPr>
        <dsp:cNvPr id="0" name=""/>
        <dsp:cNvSpPr/>
      </dsp:nvSpPr>
      <dsp:spPr>
        <a:xfrm>
          <a:off x="287588" y="3393330"/>
          <a:ext cx="1145426" cy="5727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1" kern="1200" dirty="0">
              <a:latin typeface="Calibri" pitchFamily="34" charset="0"/>
              <a:cs typeface="Arial" panose="020B0604020202020204" pitchFamily="34" charset="0"/>
            </a:rPr>
            <a:t>Birlik Programları</a:t>
          </a:r>
        </a:p>
      </dsp:txBody>
      <dsp:txXfrm>
        <a:off x="287588" y="3393330"/>
        <a:ext cx="1145426" cy="572713"/>
      </dsp:txXfrm>
    </dsp:sp>
    <dsp:sp modelId="{F477F4B4-A5F9-4609-8768-1707D104CEDE}">
      <dsp:nvSpPr>
        <dsp:cNvPr id="0" name=""/>
        <dsp:cNvSpPr/>
      </dsp:nvSpPr>
      <dsp:spPr>
        <a:xfrm>
          <a:off x="1387198" y="1766824"/>
          <a:ext cx="1145426" cy="5727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0" kern="1200" dirty="0">
              <a:effectLst/>
              <a:latin typeface="Calibri" pitchFamily="34" charset="0"/>
              <a:cs typeface="Arial" panose="020B0604020202020204" pitchFamily="34" charset="0"/>
            </a:rPr>
            <a:t>Hukukun Üstünlüğü ve Temel Haklar</a:t>
          </a:r>
          <a:endParaRPr lang="tr-TR" sz="1300" kern="1200" dirty="0">
            <a:latin typeface="Calibri" pitchFamily="34" charset="0"/>
          </a:endParaRPr>
        </a:p>
      </dsp:txBody>
      <dsp:txXfrm>
        <a:off x="1387198" y="1766824"/>
        <a:ext cx="1145426" cy="572713"/>
      </dsp:txXfrm>
    </dsp:sp>
    <dsp:sp modelId="{529BA727-1CA4-4416-9D64-B10D43935794}">
      <dsp:nvSpPr>
        <dsp:cNvPr id="0" name=""/>
        <dsp:cNvSpPr/>
      </dsp:nvSpPr>
      <dsp:spPr>
        <a:xfrm>
          <a:off x="1673555" y="2580077"/>
          <a:ext cx="1145426" cy="5727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0" kern="1200" dirty="0">
              <a:effectLst/>
              <a:latin typeface="Calibri" pitchFamily="34" charset="0"/>
              <a:cs typeface="Arial" panose="020B0604020202020204" pitchFamily="34" charset="0"/>
            </a:rPr>
            <a:t>İçişleri</a:t>
          </a:r>
          <a:endParaRPr lang="tr-TR" sz="1300" b="0" kern="1200" dirty="0">
            <a:effectLst/>
            <a:latin typeface="Calibri" pitchFamily="34" charset="0"/>
            <a:ea typeface="Calibri"/>
            <a:cs typeface="Arial" panose="020B0604020202020204" pitchFamily="34" charset="0"/>
          </a:endParaRPr>
        </a:p>
      </dsp:txBody>
      <dsp:txXfrm>
        <a:off x="1673555" y="2580077"/>
        <a:ext cx="1145426" cy="572713"/>
      </dsp:txXfrm>
    </dsp:sp>
    <dsp:sp modelId="{FFE583AC-4819-4792-9EAB-950A78BC27C8}">
      <dsp:nvSpPr>
        <dsp:cNvPr id="0" name=""/>
        <dsp:cNvSpPr/>
      </dsp:nvSpPr>
      <dsp:spPr>
        <a:xfrm>
          <a:off x="1673555" y="3393330"/>
          <a:ext cx="1145426" cy="5727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b="0" kern="1200" dirty="0">
              <a:effectLst/>
              <a:latin typeface="Calibri" pitchFamily="34" charset="0"/>
              <a:cs typeface="Arial" panose="020B0604020202020204" pitchFamily="34" charset="0"/>
            </a:rPr>
            <a:t>Yargı ve Temel Haklar</a:t>
          </a:r>
          <a:endParaRPr lang="tr-TR" sz="1300" kern="1200" dirty="0">
            <a:latin typeface="Calibri" pitchFamily="34" charset="0"/>
          </a:endParaRPr>
        </a:p>
      </dsp:txBody>
      <dsp:txXfrm>
        <a:off x="1673555" y="3393330"/>
        <a:ext cx="1145426" cy="572713"/>
      </dsp:txXfrm>
    </dsp:sp>
    <dsp:sp modelId="{E3F62503-3C1C-4868-BA0B-CA7895AB5EAF}">
      <dsp:nvSpPr>
        <dsp:cNvPr id="0" name=""/>
        <dsp:cNvSpPr/>
      </dsp:nvSpPr>
      <dsp:spPr>
        <a:xfrm>
          <a:off x="2773165" y="862091"/>
          <a:ext cx="1145426" cy="720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effectLst/>
              <a:latin typeface="Calibri" pitchFamily="34" charset="0"/>
              <a:cs typeface="Arial" panose="020B0604020202020204" pitchFamily="34" charset="0"/>
            </a:rPr>
            <a:t>Bölgesel Kalkınma</a:t>
          </a:r>
          <a:endParaRPr lang="tr-TR" sz="1400" b="1" kern="1200" dirty="0">
            <a:latin typeface="Calibri" pitchFamily="34" charset="0"/>
          </a:endParaRPr>
        </a:p>
      </dsp:txBody>
      <dsp:txXfrm>
        <a:off x="2773165" y="862091"/>
        <a:ext cx="1145426" cy="720954"/>
      </dsp:txXfrm>
    </dsp:sp>
    <dsp:sp modelId="{842237A6-422D-4E0A-965E-C03B0CBA2415}">
      <dsp:nvSpPr>
        <dsp:cNvPr id="0" name=""/>
        <dsp:cNvSpPr/>
      </dsp:nvSpPr>
      <dsp:spPr>
        <a:xfrm>
          <a:off x="3059521" y="1823585"/>
          <a:ext cx="1145426" cy="5727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effectLst/>
              <a:latin typeface="Calibri" pitchFamily="34" charset="0"/>
              <a:cs typeface="Arial" panose="020B0604020202020204" pitchFamily="34" charset="0"/>
            </a:rPr>
            <a:t>Rekabet ve Yenilikçilik</a:t>
          </a:r>
          <a:endParaRPr lang="tr-TR" sz="1300" kern="1200" dirty="0">
            <a:latin typeface="Calibri" pitchFamily="34" charset="0"/>
          </a:endParaRPr>
        </a:p>
      </dsp:txBody>
      <dsp:txXfrm>
        <a:off x="3059521" y="1823585"/>
        <a:ext cx="1145426" cy="572713"/>
      </dsp:txXfrm>
    </dsp:sp>
    <dsp:sp modelId="{34B357D4-CB17-44D0-BC5E-A1F404BED0E9}">
      <dsp:nvSpPr>
        <dsp:cNvPr id="0" name=""/>
        <dsp:cNvSpPr/>
      </dsp:nvSpPr>
      <dsp:spPr>
        <a:xfrm>
          <a:off x="3059521" y="2636838"/>
          <a:ext cx="1145426" cy="5727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effectLst/>
              <a:latin typeface="Calibri" pitchFamily="34" charset="0"/>
              <a:cs typeface="Arial" panose="020B0604020202020204" pitchFamily="34" charset="0"/>
            </a:rPr>
            <a:t>Enerji</a:t>
          </a:r>
          <a:endParaRPr lang="tr-TR" sz="1300" kern="1200" dirty="0">
            <a:latin typeface="Calibri" pitchFamily="34" charset="0"/>
          </a:endParaRPr>
        </a:p>
      </dsp:txBody>
      <dsp:txXfrm>
        <a:off x="3059521" y="2636838"/>
        <a:ext cx="1145426" cy="572713"/>
      </dsp:txXfrm>
    </dsp:sp>
    <dsp:sp modelId="{D8363144-0115-429E-8DEA-FC31AE00503E}">
      <dsp:nvSpPr>
        <dsp:cNvPr id="0" name=""/>
        <dsp:cNvSpPr/>
      </dsp:nvSpPr>
      <dsp:spPr>
        <a:xfrm>
          <a:off x="3059521" y="3450091"/>
          <a:ext cx="1145426" cy="5727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effectLst/>
              <a:latin typeface="Calibri" pitchFamily="34" charset="0"/>
              <a:cs typeface="Arial" panose="020B0604020202020204" pitchFamily="34" charset="0"/>
            </a:rPr>
            <a:t>Ulaştırma</a:t>
          </a:r>
          <a:endParaRPr lang="tr-TR" sz="1300" kern="1200" dirty="0">
            <a:latin typeface="Calibri" pitchFamily="34" charset="0"/>
          </a:endParaRPr>
        </a:p>
      </dsp:txBody>
      <dsp:txXfrm>
        <a:off x="3059521" y="3450091"/>
        <a:ext cx="1145426" cy="572713"/>
      </dsp:txXfrm>
    </dsp:sp>
    <dsp:sp modelId="{FAB9C136-28D8-469E-B782-C9BA2A21CE49}">
      <dsp:nvSpPr>
        <dsp:cNvPr id="0" name=""/>
        <dsp:cNvSpPr/>
      </dsp:nvSpPr>
      <dsp:spPr>
        <a:xfrm>
          <a:off x="3059521" y="4263345"/>
          <a:ext cx="1145426" cy="5727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effectLst/>
              <a:latin typeface="Calibri" pitchFamily="34" charset="0"/>
              <a:cs typeface="Arial" panose="020B0604020202020204" pitchFamily="34" charset="0"/>
            </a:rPr>
            <a:t>Çevre</a:t>
          </a:r>
          <a:endParaRPr lang="tr-TR" sz="1300" kern="1200" dirty="0">
            <a:latin typeface="Calibri" pitchFamily="34" charset="0"/>
          </a:endParaRPr>
        </a:p>
      </dsp:txBody>
      <dsp:txXfrm>
        <a:off x="3059521" y="4263345"/>
        <a:ext cx="1145426" cy="572713"/>
      </dsp:txXfrm>
    </dsp:sp>
    <dsp:sp modelId="{32FA4A5A-2731-4168-B962-7561F099DF58}">
      <dsp:nvSpPr>
        <dsp:cNvPr id="0" name=""/>
        <dsp:cNvSpPr/>
      </dsp:nvSpPr>
      <dsp:spPr>
        <a:xfrm>
          <a:off x="4159131" y="862091"/>
          <a:ext cx="1334834" cy="664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effectLst/>
              <a:latin typeface="Calibri" pitchFamily="34" charset="0"/>
              <a:cs typeface="Arial" panose="020B0604020202020204" pitchFamily="34" charset="0"/>
            </a:rPr>
            <a:t>İstihdam,</a:t>
          </a:r>
          <a:r>
            <a:rPr lang="tr-TR" sz="1400" b="1" kern="1200" baseline="0" dirty="0">
              <a:effectLst/>
              <a:latin typeface="Calibri" pitchFamily="34" charset="0"/>
              <a:cs typeface="Arial" panose="020B0604020202020204" pitchFamily="34" charset="0"/>
            </a:rPr>
            <a:t> Eğitim</a:t>
          </a:r>
          <a:r>
            <a:rPr lang="tr-TR" sz="1400" b="1" kern="1200" dirty="0">
              <a:effectLst/>
              <a:latin typeface="Calibri" pitchFamily="34" charset="0"/>
              <a:cs typeface="Arial" panose="020B0604020202020204" pitchFamily="34" charset="0"/>
            </a:rPr>
            <a:t> ve Sosyal Politikalar</a:t>
          </a:r>
          <a:endParaRPr lang="tr-TR" sz="1400" b="1" kern="1200" dirty="0">
            <a:latin typeface="Calibri" pitchFamily="34" charset="0"/>
          </a:endParaRPr>
        </a:p>
      </dsp:txBody>
      <dsp:txXfrm>
        <a:off x="4159131" y="862091"/>
        <a:ext cx="1334834" cy="664192"/>
      </dsp:txXfrm>
    </dsp:sp>
    <dsp:sp modelId="{A2323E5C-B085-4496-A9FB-D508FA0E0D4D}">
      <dsp:nvSpPr>
        <dsp:cNvPr id="0" name=""/>
        <dsp:cNvSpPr/>
      </dsp:nvSpPr>
      <dsp:spPr>
        <a:xfrm>
          <a:off x="5734505" y="862091"/>
          <a:ext cx="1230325" cy="664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effectLst/>
              <a:latin typeface="Calibri" pitchFamily="34" charset="0"/>
              <a:cs typeface="Arial" panose="020B0604020202020204" pitchFamily="34" charset="0"/>
            </a:rPr>
            <a:t>Tarım ve Kırsal Kalkınma</a:t>
          </a:r>
          <a:endParaRPr lang="tr-TR" sz="1400" b="1" kern="1200" dirty="0">
            <a:latin typeface="Calibri" pitchFamily="34" charset="0"/>
          </a:endParaRPr>
        </a:p>
      </dsp:txBody>
      <dsp:txXfrm>
        <a:off x="5734505" y="862091"/>
        <a:ext cx="1230325" cy="664192"/>
      </dsp:txXfrm>
    </dsp:sp>
    <dsp:sp modelId="{895B8723-5F5C-4397-B195-CD0E638B613F}">
      <dsp:nvSpPr>
        <dsp:cNvPr id="0" name=""/>
        <dsp:cNvSpPr/>
      </dsp:nvSpPr>
      <dsp:spPr>
        <a:xfrm>
          <a:off x="7205371" y="862091"/>
          <a:ext cx="1218390" cy="6641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effectLst/>
              <a:latin typeface="Calibri" pitchFamily="34" charset="0"/>
              <a:cs typeface="Arial" panose="020B0604020202020204" pitchFamily="34" charset="0"/>
            </a:rPr>
            <a:t>Bölgesel ve Sınır</a:t>
          </a:r>
          <a:r>
            <a:rPr lang="tr-TR" sz="1400" b="1" kern="1200" baseline="0" dirty="0">
              <a:effectLst/>
              <a:latin typeface="Calibri" pitchFamily="34" charset="0"/>
              <a:cs typeface="Arial" panose="020B0604020202020204" pitchFamily="34" charset="0"/>
            </a:rPr>
            <a:t> Ötesi İşbirliği</a:t>
          </a:r>
          <a:endParaRPr lang="tr-TR" sz="1400" b="1" kern="1200" dirty="0">
            <a:latin typeface="Calibri" pitchFamily="34" charset="0"/>
          </a:endParaRPr>
        </a:p>
      </dsp:txBody>
      <dsp:txXfrm>
        <a:off x="7205371" y="862091"/>
        <a:ext cx="1218390" cy="664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E7629-01B7-496D-9706-9425C8A0473B}">
      <dsp:nvSpPr>
        <dsp:cNvPr id="0" name=""/>
        <dsp:cNvSpPr/>
      </dsp:nvSpPr>
      <dsp:spPr>
        <a:xfrm>
          <a:off x="2290822" y="0"/>
          <a:ext cx="1514355" cy="1009570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Ülke Strateji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Belgesi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(2014-2020) </a:t>
          </a:r>
        </a:p>
      </dsp:txBody>
      <dsp:txXfrm>
        <a:off x="2290822" y="0"/>
        <a:ext cx="1514355" cy="1009570"/>
      </dsp:txXfrm>
    </dsp:sp>
    <dsp:sp modelId="{6752932E-A307-41BB-90AC-440F4DDFF0FC}">
      <dsp:nvSpPr>
        <dsp:cNvPr id="0" name=""/>
        <dsp:cNvSpPr/>
      </dsp:nvSpPr>
      <dsp:spPr>
        <a:xfrm>
          <a:off x="1527214" y="1009570"/>
          <a:ext cx="3041570" cy="1018143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Sektör Planlama Dokümanı</a:t>
          </a:r>
        </a:p>
      </dsp:txBody>
      <dsp:txXfrm>
        <a:off x="2059489" y="1009570"/>
        <a:ext cx="1977020" cy="1018143"/>
      </dsp:txXfrm>
    </dsp:sp>
    <dsp:sp modelId="{A34F342A-79A1-4AB5-AD58-3BD8B8141EFD}">
      <dsp:nvSpPr>
        <dsp:cNvPr id="0" name=""/>
        <dsp:cNvSpPr/>
      </dsp:nvSpPr>
      <dsp:spPr>
        <a:xfrm>
          <a:off x="774709" y="2052821"/>
          <a:ext cx="4568785" cy="1018143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Aksiyon Belgesi (Yıllık Programlar</a:t>
          </a:r>
          <a:r>
            <a:rPr lang="tr-TR" sz="1400" kern="1200" dirty="0"/>
            <a:t>)</a:t>
          </a:r>
        </a:p>
      </dsp:txBody>
      <dsp:txXfrm>
        <a:off x="1574246" y="2052821"/>
        <a:ext cx="2969710" cy="1018143"/>
      </dsp:txXfrm>
    </dsp:sp>
    <dsp:sp modelId="{0A71F9B4-AE75-4C7C-93A8-D911BAD27F27}">
      <dsp:nvSpPr>
        <dsp:cNvPr id="0" name=""/>
        <dsp:cNvSpPr/>
      </dsp:nvSpPr>
      <dsp:spPr>
        <a:xfrm>
          <a:off x="0" y="3045856"/>
          <a:ext cx="6096000" cy="1018143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Hibe Programları / Kamu Kurumları Tarafından Yürütülen Projeler</a:t>
          </a:r>
        </a:p>
      </dsp:txBody>
      <dsp:txXfrm>
        <a:off x="1066799" y="3045856"/>
        <a:ext cx="3962400" cy="1018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1709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1709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1709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fld id="{C9FF038F-6582-4F77-B1FB-F2DAF10A1A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049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96"/>
            <a:ext cx="4984750" cy="44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fld id="{1005168F-F3F0-4995-B70E-7A6CC68524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759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1pPr>
            <a:lvl2pPr marL="748374" indent="-287836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2pPr>
            <a:lvl3pPr marL="1151344" indent="-230269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3pPr>
            <a:lvl4pPr marL="1611881" indent="-230269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4pPr>
            <a:lvl5pPr marL="2072419" indent="-230269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9pPr>
          </a:lstStyle>
          <a:p>
            <a:pPr eaLnBrk="1" hangingPunct="1"/>
            <a:fld id="{06502415-E555-0D45-8F1D-11888EAF3AC5}" type="slidenum">
              <a:rPr lang="tr-TR" altLang="en-US" sz="1200" i="0"/>
              <a:pPr eaLnBrk="1" hangingPunct="1"/>
              <a:t>1</a:t>
            </a:fld>
            <a:endParaRPr lang="tr-TR" altLang="en-US" sz="1200" i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tr-TR" altLang="tr-TR" dirty="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2924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646" indent="-285633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2532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599544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6557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3568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0581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7593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4606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99084F9-57A9-4461-9209-3739FBD0560F}" type="slidenum">
              <a:rPr lang="tr-TR" sz="1200" i="0"/>
              <a:pPr eaLnBrk="1" hangingPunct="1">
                <a:defRPr/>
              </a:pPr>
              <a:t>10</a:t>
            </a:fld>
            <a:endParaRPr lang="tr-TR" sz="1200" i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646" indent="-285633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2532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599544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6557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3568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0581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7593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4606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99084F9-57A9-4461-9209-3739FBD0560F}" type="slidenum">
              <a:rPr lang="tr-TR" sz="1200" i="0"/>
              <a:pPr eaLnBrk="1" hangingPunct="1">
                <a:defRPr/>
              </a:pPr>
              <a:t>11</a:t>
            </a:fld>
            <a:endParaRPr lang="tr-TR" sz="1200" i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70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646" indent="-285633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2532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599544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6557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3568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0581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7593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4606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99084F9-57A9-4461-9209-3739FBD0560F}" type="slidenum">
              <a:rPr lang="tr-TR" sz="1200" i="0"/>
              <a:pPr eaLnBrk="1" hangingPunct="1">
                <a:defRPr/>
              </a:pPr>
              <a:t>12</a:t>
            </a:fld>
            <a:endParaRPr lang="tr-TR" sz="1200" i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108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8258" indent="-287792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51166" indent="-230234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11632" indent="-230234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72098" indent="-230234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32563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93029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53495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913961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BEE7996-1896-440F-B399-473D87E5BE20}" type="slidenum">
              <a:rPr lang="tr-TR" sz="1200" i="0"/>
              <a:pPr eaLnBrk="1" hangingPunct="1">
                <a:defRPr/>
              </a:pPr>
              <a:t>13</a:t>
            </a:fld>
            <a:endParaRPr lang="tr-TR" sz="1200" i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13958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1pPr>
            <a:lvl2pPr marL="748374" indent="-287836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2pPr>
            <a:lvl3pPr marL="1151344" indent="-230269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3pPr>
            <a:lvl4pPr marL="1611881" indent="-230269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4pPr>
            <a:lvl5pPr marL="2072419" indent="-230269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9pPr>
          </a:lstStyle>
          <a:p>
            <a:pPr eaLnBrk="1" hangingPunct="1"/>
            <a:fld id="{06502415-E555-0D45-8F1D-11888EAF3AC5}" type="slidenum">
              <a:rPr lang="tr-TR" altLang="en-US" sz="1200" i="0"/>
              <a:pPr eaLnBrk="1" hangingPunct="1"/>
              <a:t>14</a:t>
            </a:fld>
            <a:endParaRPr lang="tr-TR" altLang="en-US" sz="1200" i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tr-TR" altLang="tr-TR" dirty="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6323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761" indent="-28567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2709" indent="-22854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599793" indent="-22854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6876" indent="-22854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3960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043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8127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5210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defTabSz="914167">
              <a:defRPr/>
            </a:pPr>
            <a:fld id="{60E0EBB3-B135-4BE2-85BD-2D4D323920EE}" type="slidenum">
              <a:rPr lang="tr-TR" altLang="tr-TR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14167">
                <a:defRPr/>
              </a:pPr>
              <a:t>2</a:t>
            </a:fld>
            <a:endParaRPr lang="tr-TR" altLang="tr-TR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0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143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9E05E-1BE1-4B2C-8DB6-41EE3CF0492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143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9E05E-1BE1-4B2C-8DB6-41EE3CF0492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8258" indent="-287792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51166" indent="-230234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11632" indent="-230234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72098" indent="-230234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32563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93029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53495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913961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99084F9-57A9-4461-9209-3739FBD0560F}" type="slidenum">
              <a:rPr lang="tr-TR" sz="1200" i="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tr-TR" sz="1200" i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b="1" u="sng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977" indent="-284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749" indent="-22707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9089" indent="-22707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6428" indent="-22707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6966" indent="-2270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7503" indent="-2270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8041" indent="-2270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8578" indent="-2270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B7F00C-EF0B-466B-A178-39E370F9CFAD}" type="slidenum">
              <a:rPr kumimoji="0" lang="tr-TR" altLang="tr-T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kumimoji="0" lang="tr-TR" alt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6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8258" indent="-287792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51166" indent="-230234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11632" indent="-230234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72098" indent="-230234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32563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93029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53495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913961" indent="-230234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99084F9-57A9-4461-9209-3739FBD0560F}" type="slidenum">
              <a:rPr lang="tr-TR" sz="1200" i="0">
                <a:solidFill>
                  <a:prstClr val="black"/>
                </a:solidFill>
              </a:rPr>
              <a:pPr eaLnBrk="1" hangingPunct="1">
                <a:defRPr/>
              </a:pPr>
              <a:t>7</a:t>
            </a:fld>
            <a:endParaRPr lang="tr-TR" sz="1200" i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761" indent="-28567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2709" indent="-22854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599793" indent="-22854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6876" indent="-228542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3960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043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8127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5210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defTabSz="914167">
              <a:defRPr/>
            </a:pPr>
            <a:fld id="{787B8A75-F876-4B75-B0B9-756FC7230320}" type="slidenum">
              <a:rPr lang="tr-TR" altLang="tr-TR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14167">
                <a:defRPr/>
              </a:pPr>
              <a:t>8</a:t>
            </a:fld>
            <a:endParaRPr lang="tr-TR" altLang="tr-TR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7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646" indent="-285633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2532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599544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6557" indent="-228507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3568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0581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7593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4606" indent="-22850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99084F9-57A9-4461-9209-3739FBD0560F}" type="slidenum">
              <a:rPr lang="tr-TR" sz="1200" i="0"/>
              <a:pPr eaLnBrk="1" hangingPunct="1">
                <a:defRPr/>
              </a:pPr>
              <a:t>9</a:t>
            </a:fld>
            <a:endParaRPr lang="tr-TR" sz="1200" i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714625" y="6356350"/>
            <a:ext cx="4143375" cy="365125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/>
              <a:t>Proje  Uygulama Başkanlığı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3D9C-30B8-4F65-B7BC-09FFB1FF00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00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C91F-B2AC-4073-8C09-D6819A0BEA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31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EA4E-4069-464D-876A-48103F4F64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85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F7E00A-5188-4FD4-882A-2D02EA3CA53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55F2C-FF7C-4948-9404-ABAB702B2756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2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28F77-C189-4EB2-B196-F01DC6C3F857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75A76D-0014-4D19-BB03-670DA4D1E526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5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E372-4D80-45D9-9971-2D9D8A170F2B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F8A7C4-7A29-479E-8FE2-DB09ACBF4EA1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4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8D0FA-FD92-4A98-8D60-CD67E65E53FB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7A20BC-0B4D-465D-B84E-91ED40C302D0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45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63BFD-A601-4449-BE9B-E2CC6F5A7F0E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97E4DE-719C-489E-B03F-3DDAFB551273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77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413353-BBA3-4BB7-A2E9-0FD7E65F493F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B08E9-6D35-4FD3-BF12-6B60A2864123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11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342E5B-6E6A-4FDA-81C4-84500B2CEA2C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F1096-1320-4494-ACD0-5E80E86390DD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1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FDFA96-6E6A-4C60-AE27-930C8AB3D2D2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D3F60-4D1C-4069-84F5-733A9D275777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3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yildizlar"/>
          <p:cNvPicPr>
            <a:picLocks noChangeAspect="1" noChangeArrowheads="1"/>
          </p:cNvPicPr>
          <p:nvPr userDrawn="1"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01750"/>
            <a:ext cx="6770688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  <a:lvl2pPr>
              <a:defRPr baseline="0">
                <a:solidFill>
                  <a:srgbClr val="000099"/>
                </a:solidFill>
              </a:defRPr>
            </a:lvl2pPr>
            <a:lvl3pPr>
              <a:defRPr baseline="0">
                <a:solidFill>
                  <a:srgbClr val="000099"/>
                </a:solidFill>
              </a:defRPr>
            </a:lvl3pPr>
            <a:lvl4pPr>
              <a:defRPr baseline="0">
                <a:solidFill>
                  <a:srgbClr val="000099"/>
                </a:solidFill>
              </a:defRPr>
            </a:lvl4pPr>
            <a:lvl5pPr>
              <a:defRPr baseline="0">
                <a:solidFill>
                  <a:srgbClr val="000099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391C-1427-4D95-A64B-C5E36C61FF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325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68814C-679C-483E-A6C2-7CB4D074D0BF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A896F-D602-498C-94FC-A52F8C1E63AA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81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229F0-E00B-4B93-88DD-3BE2DF6F9EE5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9BCDB-4433-43CE-A469-FF422C8AD83A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7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C7EDD9-F936-43AD-AA3C-6546C535B029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C1197B-3847-401E-80AC-C82C9D2213F2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41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8848-AA2D-4699-9AD5-D399C32032ED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9C342-AB06-4803-ACEB-028C1CF83FC9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56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98F8F-1F13-4891-90ED-F80E9404F6DF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950D0-8C0F-46DF-9995-54821E3320A9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8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4D146-AD3C-4C9C-9F6C-F41498CB9272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A3AA35-8F60-43FA-BB71-0B8EAB5D4899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8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88B8B4-309A-45E4-8C75-4A81CBD30482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6A05A-03D9-4217-BCBB-64C7C6B121D0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59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2305C7-64AD-4A87-8C87-6E588C0A4C53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BC66A0-A577-463A-9126-4F5C7C9DA560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35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189637-1854-4426-A972-0A56FB04BC31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CA0EA-0553-4416-81F6-E09D01CE6239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17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38391-CFC8-4E1A-B8A7-F0AF9AC08C16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2A83E-91FD-4510-98B2-1D0800D146F1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7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BD9A7-3854-47DD-97A1-6B7E65F00D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791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857E9-8D6B-403C-9FA1-62FBBBCF266C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70772E-BE7B-4F03-BC36-336E8220E1FB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43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8FBBC-8A73-4910-A68F-B8AB631C013B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4382C3-42DC-4ABE-848A-9A6AF5F238C1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8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449AB4-76F9-4A44-9089-126557649530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80408-528A-488D-B1E5-9DA42196D58B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5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FE502B-D480-49E5-864B-E94B46DE80C3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C915E-2BD4-4995-B9B2-1C2A27BA3235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2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AAAF-E70B-4CD5-974E-858BF86917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40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8293-A37E-4F00-AD75-DFA12FB135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70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BE31-5FD4-4248-A0BA-22BA884BDD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18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AF49-C5E0-4928-BBA7-AEEBBEFA22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00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8AF8-9079-4F12-AE25-107D4AD44E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64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17A9-8B04-41BE-8F72-AA32956C0C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2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yildizlar"/>
          <p:cNvPicPr>
            <a:picLocks noChangeAspect="1" noChangeArrowheads="1"/>
          </p:cNvPicPr>
          <p:nvPr/>
        </p:nvPicPr>
        <p:blipFill>
          <a:blip r:embed="rId1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01750"/>
            <a:ext cx="6770688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1 Başlık Yer Tutucusu"/>
          <p:cNvSpPr>
            <a:spLocks noGrp="1"/>
          </p:cNvSpPr>
          <p:nvPr>
            <p:ph type="title"/>
          </p:nvPr>
        </p:nvSpPr>
        <p:spPr bwMode="auto">
          <a:xfrm>
            <a:off x="900113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30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C497A3C-D9F2-4A95-B096-BB237FAF3DD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34" name="Picture 2" descr="C:\Users\YILDIR~1\AppData\Local\Temp\jZip\jZipA21D\jZipE5A\ABBakanlikLogosu.dusuk_coz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863"/>
            <a:ext cx="12604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54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2051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3BC0F-21DC-45C1-AAEA-32AF6D52DCEC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68443-4ED8-4E0B-B167-4287A6D55C6A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7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F5775-BACB-4DDA-8208-7F2E3C615F16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8.01.2018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8D5A65-CE39-409A-93AB-71E49C22B39F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9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  <p:sldLayoutId id="2147484984" r:id="rId5"/>
    <p:sldLayoutId id="2147484985" r:id="rId6"/>
    <p:sldLayoutId id="2147484986" r:id="rId7"/>
    <p:sldLayoutId id="2147484987" r:id="rId8"/>
    <p:sldLayoutId id="2147484988" r:id="rId9"/>
    <p:sldLayoutId id="2147484989" r:id="rId10"/>
    <p:sldLayoutId id="21474849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iviltoplumdiyalogu.org/bulten/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yardimci@ab.gov.t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jpe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288" y="2492375"/>
            <a:ext cx="8280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tr-TR" sz="600" b="1" i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tr-TR" sz="9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19" y="1412776"/>
            <a:ext cx="8135937" cy="4647426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9pPr>
          </a:lstStyle>
          <a:p>
            <a:pPr algn="ctr">
              <a:lnSpc>
                <a:spcPct val="80000"/>
              </a:lnSpc>
              <a:buClr>
                <a:srgbClr val="C0504D"/>
              </a:buClr>
              <a:defRPr/>
            </a:pPr>
            <a:endParaRPr lang="tr-TR" sz="2800" b="1" i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80000"/>
              </a:lnSpc>
              <a:buClr>
                <a:srgbClr val="C0504D"/>
              </a:buClr>
              <a:defRPr/>
            </a:pPr>
            <a:r>
              <a:rPr 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Katılım Öncesi Mali Yardım Aracı </a:t>
            </a:r>
          </a:p>
          <a:p>
            <a:pPr algn="ctr">
              <a:lnSpc>
                <a:spcPct val="80000"/>
              </a:lnSpc>
              <a:buClr>
                <a:srgbClr val="C0504D"/>
              </a:buClr>
              <a:defRPr/>
            </a:pPr>
            <a:r>
              <a:rPr 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(IPA II) </a:t>
            </a:r>
          </a:p>
          <a:p>
            <a:pPr algn="ctr">
              <a:lnSpc>
                <a:spcPct val="80000"/>
              </a:lnSpc>
              <a:buClr>
                <a:srgbClr val="C0504D"/>
              </a:buClr>
              <a:defRPr/>
            </a:pPr>
            <a:r>
              <a:rPr 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2014-2020</a:t>
            </a:r>
          </a:p>
          <a:p>
            <a:pPr algn="ctr">
              <a:lnSpc>
                <a:spcPct val="80000"/>
              </a:lnSpc>
              <a:buClr>
                <a:srgbClr val="C0504D"/>
              </a:buClr>
              <a:defRPr/>
            </a:pPr>
            <a:r>
              <a:rPr 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Sivil Toplum Sektörü ve Programlama Süreci</a:t>
            </a:r>
          </a:p>
          <a:p>
            <a:pPr algn="ctr" eaLnBrk="1" hangingPunct="1">
              <a:buClr>
                <a:srgbClr val="C0504D"/>
              </a:buClr>
            </a:pPr>
            <a:endParaRPr lang="tr-TR" sz="2000" i="0" dirty="0">
              <a:solidFill>
                <a:schemeClr val="accent6">
                  <a:lumMod val="75000"/>
                </a:schemeClr>
              </a:solidFill>
              <a:latin typeface="Cambria" charset="-94"/>
            </a:endParaRPr>
          </a:p>
          <a:p>
            <a:pPr algn="ctr" eaLnBrk="1" hangingPunct="1">
              <a:buClr>
                <a:srgbClr val="C0504D"/>
              </a:buClr>
            </a:pP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AB Katılım Öncesi Mali Yardım Aracı (IPA II) </a:t>
            </a:r>
          </a:p>
          <a:p>
            <a:pPr algn="ctr" eaLnBrk="1" hangingPunct="1">
              <a:buClr>
                <a:srgbClr val="C0504D"/>
              </a:buClr>
            </a:pP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Sivil Toplum Sektörü </a:t>
            </a:r>
            <a:r>
              <a:rPr lang="tr-TR" sz="2000" i="0" dirty="0" err="1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Çalıştayı</a:t>
            </a: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 </a:t>
            </a:r>
          </a:p>
          <a:p>
            <a:pPr algn="ctr" eaLnBrk="1" hangingPunct="1">
              <a:buClr>
                <a:srgbClr val="C0504D"/>
              </a:buClr>
            </a:pP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9 Ocak </a:t>
            </a:r>
            <a:r>
              <a:rPr lang="sv-SE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201</a:t>
            </a: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8</a:t>
            </a:r>
            <a:r>
              <a:rPr lang="sv-SE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 / </a:t>
            </a: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Konya</a:t>
            </a:r>
          </a:p>
          <a:p>
            <a:pPr algn="ctr" eaLnBrk="1" hangingPunct="1">
              <a:buClr>
                <a:srgbClr val="C0504D"/>
              </a:buClr>
            </a:pPr>
            <a:endParaRPr lang="tr-TR" sz="2000" dirty="0">
              <a:solidFill>
                <a:srgbClr val="17375E"/>
              </a:solidFill>
              <a:latin typeface="Cambria" charset="-94"/>
            </a:endParaRPr>
          </a:p>
          <a:p>
            <a:pPr algn="ctr" eaLnBrk="1" hangingPunct="1">
              <a:buClr>
                <a:srgbClr val="C0504D"/>
              </a:buClr>
            </a:pPr>
            <a:endParaRPr lang="tr-TR" sz="2000" dirty="0">
              <a:solidFill>
                <a:srgbClr val="17375E"/>
              </a:solidFill>
              <a:latin typeface="Cambria" charset="-94"/>
            </a:endParaRPr>
          </a:p>
          <a:p>
            <a:pPr algn="ctr" eaLnBrk="1" hangingPunct="1">
              <a:buClr>
                <a:srgbClr val="C0504D"/>
              </a:buClr>
            </a:pPr>
            <a:r>
              <a:rPr lang="tr-TR" sz="1600" i="0" dirty="0">
                <a:solidFill>
                  <a:srgbClr val="17375E"/>
                </a:solidFill>
                <a:latin typeface="Cambria" charset="-94"/>
              </a:rPr>
              <a:t>Duygu YARDIMCI</a:t>
            </a:r>
          </a:p>
          <a:p>
            <a:pPr algn="ctr" eaLnBrk="1" hangingPunct="1">
              <a:buClr>
                <a:srgbClr val="C0504D"/>
              </a:buClr>
            </a:pPr>
            <a:r>
              <a:rPr lang="tr-TR" sz="1600" i="0" dirty="0">
                <a:solidFill>
                  <a:srgbClr val="17375E"/>
                </a:solidFill>
                <a:latin typeface="Cambria" charset="-94"/>
              </a:rPr>
              <a:t>AVRUPA BİRLİĞİ BAKANLIĞI </a:t>
            </a:r>
          </a:p>
          <a:p>
            <a:pPr algn="ctr" eaLnBrk="1" hangingPunct="1">
              <a:buClr>
                <a:srgbClr val="C0504D"/>
              </a:buClr>
            </a:pPr>
            <a:r>
              <a:rPr lang="tr-TR" sz="1600" i="0" dirty="0">
                <a:solidFill>
                  <a:srgbClr val="17375E"/>
                </a:solidFill>
                <a:latin typeface="Cambria" charset="-94"/>
              </a:rPr>
              <a:t>Proje Uygulama Başkanlığı</a:t>
            </a:r>
            <a:endParaRPr lang="tr-TR" altLang="en-US" sz="1600" i="0" dirty="0">
              <a:solidFill>
                <a:srgbClr val="17375E"/>
              </a:solidFill>
              <a:latin typeface="Cambria" charset="-94"/>
            </a:endParaRPr>
          </a:p>
          <a:p>
            <a:pPr algn="ctr" eaLnBrk="1" hangingPunct="1">
              <a:buClr>
                <a:srgbClr val="C0504D"/>
              </a:buClr>
            </a:pPr>
            <a:r>
              <a:rPr lang="tr-TR" sz="1600" i="0" dirty="0">
                <a:solidFill>
                  <a:srgbClr val="17375E"/>
                </a:solidFill>
                <a:latin typeface="Cambria" charset="-94"/>
              </a:rPr>
              <a:t>AB İşleri Uzmanı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411760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Clr>
                <a:srgbClr val="C0504D"/>
              </a:buClr>
            </a:pPr>
            <a:r>
              <a:rPr lang="tr-TR" b="1" i="0" dirty="0">
                <a:solidFill>
                  <a:srgbClr val="17375E"/>
                </a:solidFill>
                <a:latin typeface="Cambria" charset="-94"/>
              </a:rPr>
              <a:t>AVRUPA BİRLİĞİ BAKANLIĞI </a:t>
            </a:r>
          </a:p>
          <a:p>
            <a:pPr algn="ctr" eaLnBrk="1" hangingPunct="1">
              <a:buClr>
                <a:srgbClr val="C0504D"/>
              </a:buClr>
            </a:pPr>
            <a:r>
              <a:rPr lang="tr-TR" b="1" i="0" dirty="0">
                <a:solidFill>
                  <a:srgbClr val="17375E"/>
                </a:solidFill>
                <a:latin typeface="Cambria" charset="-94"/>
              </a:rPr>
              <a:t>Proje Uygulama Başkanlığı</a:t>
            </a:r>
            <a:endParaRPr lang="tr-TR" altLang="en-US" b="1" i="0" dirty="0">
              <a:solidFill>
                <a:srgbClr val="17375E"/>
              </a:solidFill>
              <a:latin typeface="Cambria" charset="-94"/>
            </a:endParaRPr>
          </a:p>
        </p:txBody>
      </p:sp>
      <p:pic>
        <p:nvPicPr>
          <p:cNvPr id="5" name="Picture 29" descr="C:\Users\mozcelebi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83" y="166584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1340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583668" y="-105561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altLang="tr-TR" sz="2800" b="1" i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tr-TR" alt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SİVİL TOPLUM ALT SEKTÖRÜ</a:t>
            </a:r>
          </a:p>
          <a:p>
            <a:pPr algn="ctr"/>
            <a:endParaRPr lang="tr-TR" sz="2800" b="1" i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563888" y="3391898"/>
            <a:ext cx="212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Öncelik alanları</a:t>
            </a:r>
          </a:p>
        </p:txBody>
      </p:sp>
      <p:pic>
        <p:nvPicPr>
          <p:cNvPr id="4100" name="Picture 4" descr="C:\Users\mozcelebi\AppData\Local\Microsoft\Windows\Temporary Internet Files\Content.IE5\7G48ES84\Steren-Gea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94028"/>
            <a:ext cx="2255514" cy="23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251520" y="1556792"/>
            <a:ext cx="2810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200" b="1" dirty="0">
              <a:solidFill>
                <a:srgbClr val="C0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537785" y="1495905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</a:rPr>
              <a:t>Kamu-STK İşbirliğinin Güçlendirilmesi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07503" y="4560808"/>
            <a:ext cx="3215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</a:rPr>
              <a:t>STK’ların Kapasitesinin ve STK’lar Arasındaki İşbirliğinin Geliştirilmesi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773812" y="4560808"/>
            <a:ext cx="2370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</a:rPr>
              <a:t>Sivil Toplum Diyaloğunun Geliştirilmesi</a:t>
            </a:r>
          </a:p>
        </p:txBody>
      </p:sp>
      <p:grpSp>
        <p:nvGrpSpPr>
          <p:cNvPr id="20" name="Group 42"/>
          <p:cNvGrpSpPr>
            <a:grpSpLocks noChangeAspect="1"/>
          </p:cNvGrpSpPr>
          <p:nvPr/>
        </p:nvGrpSpPr>
        <p:grpSpPr>
          <a:xfrm rot="1362815" flipH="1">
            <a:off x="5181551" y="4285017"/>
            <a:ext cx="1669737" cy="1627758"/>
            <a:chOff x="4275749" y="1323417"/>
            <a:chExt cx="2276419" cy="22191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8-Point Star 18"/>
            <p:cNvSpPr/>
            <p:nvPr/>
          </p:nvSpPr>
          <p:spPr>
            <a:xfrm rot="1200000">
              <a:off x="4275749" y="1323417"/>
              <a:ext cx="2219186" cy="2219186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004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8-Point Star 6"/>
            <p:cNvSpPr>
              <a:spLocks noChangeAspect="1"/>
            </p:cNvSpPr>
            <p:nvPr/>
          </p:nvSpPr>
          <p:spPr>
            <a:xfrm rot="1200000">
              <a:off x="4317463" y="1365131"/>
              <a:ext cx="2135759" cy="2135758"/>
            </a:xfrm>
            <a:custGeom>
              <a:avLst/>
              <a:gdLst/>
              <a:ahLst/>
              <a:cxnLst/>
              <a:rect l="l" t="t" r="r" b="b"/>
              <a:pathLst>
                <a:path w="1874520" h="1874520">
                  <a:moveTo>
                    <a:pt x="739496" y="595923"/>
                  </a:moveTo>
                  <a:cubicBezTo>
                    <a:pt x="550981" y="705145"/>
                    <a:pt x="486701" y="946509"/>
                    <a:pt x="595923" y="1135024"/>
                  </a:cubicBezTo>
                  <a:cubicBezTo>
                    <a:pt x="705145" y="1323539"/>
                    <a:pt x="946509" y="1387819"/>
                    <a:pt x="1135024" y="1278597"/>
                  </a:cubicBezTo>
                  <a:cubicBezTo>
                    <a:pt x="1323539" y="1169375"/>
                    <a:pt x="1387819" y="928011"/>
                    <a:pt x="1278597" y="739496"/>
                  </a:cubicBezTo>
                  <a:cubicBezTo>
                    <a:pt x="1169375" y="550981"/>
                    <a:pt x="928011" y="486701"/>
                    <a:pt x="739496" y="595923"/>
                  </a:cubicBezTo>
                  <a:close/>
                  <a:moveTo>
                    <a:pt x="349309" y="212809"/>
                  </a:moveTo>
                  <a:lnTo>
                    <a:pt x="549487" y="318071"/>
                  </a:lnTo>
                  <a:cubicBezTo>
                    <a:pt x="558730" y="311181"/>
                    <a:pt x="568662" y="305287"/>
                    <a:pt x="578782" y="299598"/>
                  </a:cubicBezTo>
                  <a:cubicBezTo>
                    <a:pt x="640907" y="264673"/>
                    <a:pt x="705951" y="239798"/>
                    <a:pt x="772822" y="227822"/>
                  </a:cubicBezTo>
                  <a:lnTo>
                    <a:pt x="842125" y="4804"/>
                  </a:lnTo>
                  <a:lnTo>
                    <a:pt x="937260" y="0"/>
                  </a:lnTo>
                  <a:cubicBezTo>
                    <a:pt x="969377" y="0"/>
                    <a:pt x="1001116" y="1615"/>
                    <a:pt x="1032398" y="4804"/>
                  </a:cubicBezTo>
                  <a:lnTo>
                    <a:pt x="1101417" y="226909"/>
                  </a:lnTo>
                  <a:cubicBezTo>
                    <a:pt x="1180333" y="242653"/>
                    <a:pt x="1255615" y="273607"/>
                    <a:pt x="1322618" y="319342"/>
                  </a:cubicBezTo>
                  <a:lnTo>
                    <a:pt x="1525213" y="212810"/>
                  </a:lnTo>
                  <a:cubicBezTo>
                    <a:pt x="1578197" y="250355"/>
                    <a:pt x="1624168" y="296326"/>
                    <a:pt x="1661713" y="349310"/>
                  </a:cubicBezTo>
                  <a:lnTo>
                    <a:pt x="1556452" y="549486"/>
                  </a:lnTo>
                  <a:cubicBezTo>
                    <a:pt x="1563341" y="558729"/>
                    <a:pt x="1569235" y="568662"/>
                    <a:pt x="1574924" y="578781"/>
                  </a:cubicBezTo>
                  <a:cubicBezTo>
                    <a:pt x="1609849" y="640906"/>
                    <a:pt x="1634724" y="705951"/>
                    <a:pt x="1646701" y="772822"/>
                  </a:cubicBezTo>
                  <a:lnTo>
                    <a:pt x="1869716" y="842124"/>
                  </a:lnTo>
                  <a:lnTo>
                    <a:pt x="1874520" y="937260"/>
                  </a:lnTo>
                  <a:cubicBezTo>
                    <a:pt x="1874520" y="969377"/>
                    <a:pt x="1872905" y="1001117"/>
                    <a:pt x="1869716" y="1032399"/>
                  </a:cubicBezTo>
                  <a:lnTo>
                    <a:pt x="1647613" y="1101417"/>
                  </a:lnTo>
                  <a:cubicBezTo>
                    <a:pt x="1631869" y="1180333"/>
                    <a:pt x="1600915" y="1255615"/>
                    <a:pt x="1555180" y="1322618"/>
                  </a:cubicBezTo>
                  <a:lnTo>
                    <a:pt x="1661712" y="1525211"/>
                  </a:lnTo>
                  <a:cubicBezTo>
                    <a:pt x="1624167" y="1578195"/>
                    <a:pt x="1578196" y="1624166"/>
                    <a:pt x="1525211" y="1661712"/>
                  </a:cubicBezTo>
                  <a:lnTo>
                    <a:pt x="1325036" y="1556451"/>
                  </a:lnTo>
                  <a:cubicBezTo>
                    <a:pt x="1315793" y="1563341"/>
                    <a:pt x="1305860" y="1569235"/>
                    <a:pt x="1295741" y="1574924"/>
                  </a:cubicBezTo>
                  <a:cubicBezTo>
                    <a:pt x="1233616" y="1609849"/>
                    <a:pt x="1168571" y="1634724"/>
                    <a:pt x="1101700" y="1646700"/>
                  </a:cubicBezTo>
                  <a:lnTo>
                    <a:pt x="1032398" y="1869716"/>
                  </a:lnTo>
                  <a:lnTo>
                    <a:pt x="937260" y="1874520"/>
                  </a:lnTo>
                  <a:cubicBezTo>
                    <a:pt x="905144" y="1874520"/>
                    <a:pt x="873405" y="1872905"/>
                    <a:pt x="842124" y="1869716"/>
                  </a:cubicBezTo>
                  <a:lnTo>
                    <a:pt x="773105" y="1647612"/>
                  </a:lnTo>
                  <a:cubicBezTo>
                    <a:pt x="694189" y="1631869"/>
                    <a:pt x="618908" y="1600914"/>
                    <a:pt x="551905" y="1555180"/>
                  </a:cubicBezTo>
                  <a:lnTo>
                    <a:pt x="349310" y="1661713"/>
                  </a:lnTo>
                  <a:cubicBezTo>
                    <a:pt x="296326" y="1624168"/>
                    <a:pt x="250355" y="1578197"/>
                    <a:pt x="212810" y="1525212"/>
                  </a:cubicBezTo>
                  <a:lnTo>
                    <a:pt x="318071" y="1325035"/>
                  </a:lnTo>
                  <a:cubicBezTo>
                    <a:pt x="311181" y="1315792"/>
                    <a:pt x="305287" y="1305860"/>
                    <a:pt x="299598" y="1295740"/>
                  </a:cubicBezTo>
                  <a:cubicBezTo>
                    <a:pt x="264673" y="1233616"/>
                    <a:pt x="239799" y="1168571"/>
                    <a:pt x="227822" y="1101700"/>
                  </a:cubicBezTo>
                  <a:lnTo>
                    <a:pt x="4804" y="1032398"/>
                  </a:lnTo>
                  <a:lnTo>
                    <a:pt x="0" y="937260"/>
                  </a:lnTo>
                  <a:cubicBezTo>
                    <a:pt x="0" y="905144"/>
                    <a:pt x="1616" y="873405"/>
                    <a:pt x="4804" y="842124"/>
                  </a:cubicBezTo>
                  <a:lnTo>
                    <a:pt x="226910" y="773105"/>
                  </a:lnTo>
                  <a:cubicBezTo>
                    <a:pt x="242653" y="694189"/>
                    <a:pt x="273608" y="618908"/>
                    <a:pt x="319342" y="551905"/>
                  </a:cubicBezTo>
                  <a:lnTo>
                    <a:pt x="212809" y="349309"/>
                  </a:lnTo>
                  <a:cubicBezTo>
                    <a:pt x="250354" y="296325"/>
                    <a:pt x="296325" y="250354"/>
                    <a:pt x="349309" y="21280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5C02"/>
                </a:gs>
                <a:gs pos="0">
                  <a:srgbClr val="00C00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8-Point Star 18"/>
            <p:cNvSpPr/>
            <p:nvPr/>
          </p:nvSpPr>
          <p:spPr>
            <a:xfrm rot="1200000">
              <a:off x="4758995" y="1408628"/>
              <a:ext cx="1793173" cy="1809385"/>
            </a:xfrm>
            <a:custGeom>
              <a:avLst/>
              <a:gdLst/>
              <a:ahLst/>
              <a:cxnLst/>
              <a:rect l="l" t="t" r="r" b="b"/>
              <a:pathLst>
                <a:path w="1793173" h="1809385">
                  <a:moveTo>
                    <a:pt x="540264" y="10286"/>
                  </a:moveTo>
                  <a:lnTo>
                    <a:pt x="683581" y="0"/>
                  </a:lnTo>
                  <a:cubicBezTo>
                    <a:pt x="732193" y="0"/>
                    <a:pt x="780076" y="3126"/>
                    <a:pt x="826897" y="10287"/>
                  </a:cubicBezTo>
                  <a:lnTo>
                    <a:pt x="905875" y="255572"/>
                  </a:lnTo>
                  <a:cubicBezTo>
                    <a:pt x="985136" y="273260"/>
                    <a:pt x="1060829" y="304512"/>
                    <a:pt x="1129415" y="348963"/>
                  </a:cubicBezTo>
                  <a:lnTo>
                    <a:pt x="1359444" y="230987"/>
                  </a:lnTo>
                  <a:cubicBezTo>
                    <a:pt x="1436234" y="288678"/>
                    <a:pt x="1504495" y="356940"/>
                    <a:pt x="1562186" y="433730"/>
                  </a:cubicBezTo>
                  <a:lnTo>
                    <a:pt x="1445926" y="660414"/>
                  </a:lnTo>
                  <a:cubicBezTo>
                    <a:pt x="1449583" y="665192"/>
                    <a:pt x="1452574" y="670389"/>
                    <a:pt x="1455519" y="675628"/>
                  </a:cubicBezTo>
                  <a:cubicBezTo>
                    <a:pt x="1493688" y="743524"/>
                    <a:pt x="1521942" y="814300"/>
                    <a:pt x="1537074" y="887129"/>
                  </a:cubicBezTo>
                  <a:lnTo>
                    <a:pt x="1782887" y="966278"/>
                  </a:lnTo>
                  <a:cubicBezTo>
                    <a:pt x="1790047" y="1013098"/>
                    <a:pt x="1793174" y="1060981"/>
                    <a:pt x="1793173" y="1109593"/>
                  </a:cubicBezTo>
                  <a:cubicBezTo>
                    <a:pt x="1793174" y="1158206"/>
                    <a:pt x="1790047" y="1206089"/>
                    <a:pt x="1782887" y="1252909"/>
                  </a:cubicBezTo>
                  <a:lnTo>
                    <a:pt x="1537604" y="1331887"/>
                  </a:lnTo>
                  <a:cubicBezTo>
                    <a:pt x="1519916" y="1411149"/>
                    <a:pt x="1488663" y="1486842"/>
                    <a:pt x="1444212" y="1555429"/>
                  </a:cubicBezTo>
                  <a:lnTo>
                    <a:pt x="1562186" y="1785457"/>
                  </a:lnTo>
                  <a:lnTo>
                    <a:pt x="1541415" y="1809385"/>
                  </a:lnTo>
                  <a:cubicBezTo>
                    <a:pt x="1282525" y="1763268"/>
                    <a:pt x="1028742" y="1654791"/>
                    <a:pt x="802157" y="1490156"/>
                  </a:cubicBezTo>
                  <a:cubicBezTo>
                    <a:pt x="965712" y="1441296"/>
                    <a:pt x="1084035" y="1289263"/>
                    <a:pt x="1084035" y="1109593"/>
                  </a:cubicBezTo>
                  <a:cubicBezTo>
                    <a:pt x="1084035" y="888428"/>
                    <a:pt x="904746" y="709138"/>
                    <a:pt x="683580" y="709138"/>
                  </a:cubicBezTo>
                  <a:cubicBezTo>
                    <a:pt x="508801" y="709138"/>
                    <a:pt x="360173" y="821108"/>
                    <a:pt x="307122" y="977792"/>
                  </a:cubicBezTo>
                  <a:cubicBezTo>
                    <a:pt x="149161" y="745008"/>
                    <a:pt x="47166" y="492202"/>
                    <a:pt x="0" y="237686"/>
                  </a:cubicBezTo>
                  <a:cubicBezTo>
                    <a:pt x="2290" y="235086"/>
                    <a:pt x="4999" y="233030"/>
                    <a:pt x="7717" y="230988"/>
                  </a:cubicBezTo>
                  <a:lnTo>
                    <a:pt x="234405" y="347249"/>
                  </a:lnTo>
                  <a:cubicBezTo>
                    <a:pt x="239180" y="343592"/>
                    <a:pt x="244378" y="340602"/>
                    <a:pt x="249617" y="337656"/>
                  </a:cubicBezTo>
                  <a:cubicBezTo>
                    <a:pt x="317512" y="299488"/>
                    <a:pt x="388287" y="271234"/>
                    <a:pt x="461115" y="25610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Group 28"/>
          <p:cNvGrpSpPr>
            <a:grpSpLocks noChangeAspect="1"/>
          </p:cNvGrpSpPr>
          <p:nvPr/>
        </p:nvGrpSpPr>
        <p:grpSpPr>
          <a:xfrm flipH="1">
            <a:off x="5216757" y="1772815"/>
            <a:ext cx="1399886" cy="1364691"/>
            <a:chOff x="4275748" y="1323417"/>
            <a:chExt cx="2276420" cy="22191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8-Point Star 18"/>
            <p:cNvSpPr/>
            <p:nvPr/>
          </p:nvSpPr>
          <p:spPr>
            <a:xfrm rot="1200000">
              <a:off x="4275748" y="1323417"/>
              <a:ext cx="2219186" cy="2219186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8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8-Point Star 6"/>
            <p:cNvSpPr>
              <a:spLocks noChangeAspect="1"/>
            </p:cNvSpPr>
            <p:nvPr/>
          </p:nvSpPr>
          <p:spPr>
            <a:xfrm rot="1200000">
              <a:off x="4317462" y="1365131"/>
              <a:ext cx="2135758" cy="2135758"/>
            </a:xfrm>
            <a:custGeom>
              <a:avLst/>
              <a:gdLst/>
              <a:ahLst/>
              <a:cxnLst/>
              <a:rect l="l" t="t" r="r" b="b"/>
              <a:pathLst>
                <a:path w="1874520" h="1874520">
                  <a:moveTo>
                    <a:pt x="739496" y="595923"/>
                  </a:moveTo>
                  <a:cubicBezTo>
                    <a:pt x="550981" y="705145"/>
                    <a:pt x="486701" y="946509"/>
                    <a:pt x="595923" y="1135024"/>
                  </a:cubicBezTo>
                  <a:cubicBezTo>
                    <a:pt x="705145" y="1323539"/>
                    <a:pt x="946509" y="1387819"/>
                    <a:pt x="1135024" y="1278597"/>
                  </a:cubicBezTo>
                  <a:cubicBezTo>
                    <a:pt x="1323539" y="1169375"/>
                    <a:pt x="1387819" y="928011"/>
                    <a:pt x="1278597" y="739496"/>
                  </a:cubicBezTo>
                  <a:cubicBezTo>
                    <a:pt x="1169375" y="550981"/>
                    <a:pt x="928011" y="486701"/>
                    <a:pt x="739496" y="595923"/>
                  </a:cubicBezTo>
                  <a:close/>
                  <a:moveTo>
                    <a:pt x="349309" y="212809"/>
                  </a:moveTo>
                  <a:lnTo>
                    <a:pt x="549487" y="318071"/>
                  </a:lnTo>
                  <a:cubicBezTo>
                    <a:pt x="558730" y="311181"/>
                    <a:pt x="568662" y="305287"/>
                    <a:pt x="578782" y="299598"/>
                  </a:cubicBezTo>
                  <a:cubicBezTo>
                    <a:pt x="640907" y="264673"/>
                    <a:pt x="705951" y="239798"/>
                    <a:pt x="772822" y="227822"/>
                  </a:cubicBezTo>
                  <a:lnTo>
                    <a:pt x="842125" y="4804"/>
                  </a:lnTo>
                  <a:lnTo>
                    <a:pt x="937260" y="0"/>
                  </a:lnTo>
                  <a:cubicBezTo>
                    <a:pt x="969377" y="0"/>
                    <a:pt x="1001116" y="1615"/>
                    <a:pt x="1032398" y="4804"/>
                  </a:cubicBezTo>
                  <a:lnTo>
                    <a:pt x="1101417" y="226909"/>
                  </a:lnTo>
                  <a:cubicBezTo>
                    <a:pt x="1180333" y="242653"/>
                    <a:pt x="1255615" y="273607"/>
                    <a:pt x="1322618" y="319342"/>
                  </a:cubicBezTo>
                  <a:lnTo>
                    <a:pt x="1525213" y="212810"/>
                  </a:lnTo>
                  <a:cubicBezTo>
                    <a:pt x="1578197" y="250355"/>
                    <a:pt x="1624168" y="296326"/>
                    <a:pt x="1661713" y="349310"/>
                  </a:cubicBezTo>
                  <a:lnTo>
                    <a:pt x="1556452" y="549486"/>
                  </a:lnTo>
                  <a:cubicBezTo>
                    <a:pt x="1563341" y="558729"/>
                    <a:pt x="1569235" y="568662"/>
                    <a:pt x="1574924" y="578781"/>
                  </a:cubicBezTo>
                  <a:cubicBezTo>
                    <a:pt x="1609849" y="640906"/>
                    <a:pt x="1634724" y="705951"/>
                    <a:pt x="1646701" y="772822"/>
                  </a:cubicBezTo>
                  <a:lnTo>
                    <a:pt x="1869716" y="842124"/>
                  </a:lnTo>
                  <a:lnTo>
                    <a:pt x="1874520" y="937260"/>
                  </a:lnTo>
                  <a:cubicBezTo>
                    <a:pt x="1874520" y="969377"/>
                    <a:pt x="1872905" y="1001117"/>
                    <a:pt x="1869716" y="1032399"/>
                  </a:cubicBezTo>
                  <a:lnTo>
                    <a:pt x="1647613" y="1101417"/>
                  </a:lnTo>
                  <a:cubicBezTo>
                    <a:pt x="1631869" y="1180333"/>
                    <a:pt x="1600915" y="1255615"/>
                    <a:pt x="1555180" y="1322618"/>
                  </a:cubicBezTo>
                  <a:lnTo>
                    <a:pt x="1661712" y="1525211"/>
                  </a:lnTo>
                  <a:cubicBezTo>
                    <a:pt x="1624167" y="1578195"/>
                    <a:pt x="1578196" y="1624166"/>
                    <a:pt x="1525211" y="1661712"/>
                  </a:cubicBezTo>
                  <a:lnTo>
                    <a:pt x="1325036" y="1556451"/>
                  </a:lnTo>
                  <a:cubicBezTo>
                    <a:pt x="1315793" y="1563341"/>
                    <a:pt x="1305860" y="1569235"/>
                    <a:pt x="1295741" y="1574924"/>
                  </a:cubicBezTo>
                  <a:cubicBezTo>
                    <a:pt x="1233616" y="1609849"/>
                    <a:pt x="1168571" y="1634724"/>
                    <a:pt x="1101700" y="1646700"/>
                  </a:cubicBezTo>
                  <a:lnTo>
                    <a:pt x="1032398" y="1869716"/>
                  </a:lnTo>
                  <a:lnTo>
                    <a:pt x="937260" y="1874520"/>
                  </a:lnTo>
                  <a:cubicBezTo>
                    <a:pt x="905144" y="1874520"/>
                    <a:pt x="873405" y="1872905"/>
                    <a:pt x="842124" y="1869716"/>
                  </a:cubicBezTo>
                  <a:lnTo>
                    <a:pt x="773105" y="1647612"/>
                  </a:lnTo>
                  <a:cubicBezTo>
                    <a:pt x="694189" y="1631869"/>
                    <a:pt x="618908" y="1600914"/>
                    <a:pt x="551905" y="1555180"/>
                  </a:cubicBezTo>
                  <a:lnTo>
                    <a:pt x="349310" y="1661713"/>
                  </a:lnTo>
                  <a:cubicBezTo>
                    <a:pt x="296326" y="1624168"/>
                    <a:pt x="250355" y="1578197"/>
                    <a:pt x="212810" y="1525212"/>
                  </a:cubicBezTo>
                  <a:lnTo>
                    <a:pt x="318071" y="1325035"/>
                  </a:lnTo>
                  <a:cubicBezTo>
                    <a:pt x="311181" y="1315792"/>
                    <a:pt x="305287" y="1305860"/>
                    <a:pt x="299598" y="1295740"/>
                  </a:cubicBezTo>
                  <a:cubicBezTo>
                    <a:pt x="264673" y="1233616"/>
                    <a:pt x="239799" y="1168571"/>
                    <a:pt x="227822" y="1101700"/>
                  </a:cubicBezTo>
                  <a:lnTo>
                    <a:pt x="4804" y="1032398"/>
                  </a:lnTo>
                  <a:lnTo>
                    <a:pt x="0" y="937260"/>
                  </a:lnTo>
                  <a:cubicBezTo>
                    <a:pt x="0" y="905144"/>
                    <a:pt x="1616" y="873405"/>
                    <a:pt x="4804" y="842124"/>
                  </a:cubicBezTo>
                  <a:lnTo>
                    <a:pt x="226910" y="773105"/>
                  </a:lnTo>
                  <a:cubicBezTo>
                    <a:pt x="242653" y="694189"/>
                    <a:pt x="273608" y="618908"/>
                    <a:pt x="319342" y="551905"/>
                  </a:cubicBezTo>
                  <a:lnTo>
                    <a:pt x="212809" y="349309"/>
                  </a:lnTo>
                  <a:cubicBezTo>
                    <a:pt x="250354" y="296325"/>
                    <a:pt x="296325" y="250354"/>
                    <a:pt x="349309" y="212809"/>
                  </a:cubicBezTo>
                  <a:close/>
                </a:path>
              </a:pathLst>
            </a:custGeom>
            <a:gradFill flip="none" rotWithShape="1">
              <a:gsLst>
                <a:gs pos="49700">
                  <a:srgbClr val="E00000"/>
                </a:gs>
                <a:gs pos="0">
                  <a:srgbClr val="FF0000"/>
                </a:gs>
                <a:gs pos="100000">
                  <a:srgbClr val="96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8-Point Star 18"/>
            <p:cNvSpPr/>
            <p:nvPr/>
          </p:nvSpPr>
          <p:spPr>
            <a:xfrm rot="1200000">
              <a:off x="4758995" y="1408628"/>
              <a:ext cx="1793173" cy="1809385"/>
            </a:xfrm>
            <a:custGeom>
              <a:avLst/>
              <a:gdLst/>
              <a:ahLst/>
              <a:cxnLst/>
              <a:rect l="l" t="t" r="r" b="b"/>
              <a:pathLst>
                <a:path w="1793173" h="1809385">
                  <a:moveTo>
                    <a:pt x="540264" y="10286"/>
                  </a:moveTo>
                  <a:lnTo>
                    <a:pt x="683581" y="0"/>
                  </a:lnTo>
                  <a:cubicBezTo>
                    <a:pt x="732193" y="0"/>
                    <a:pt x="780076" y="3126"/>
                    <a:pt x="826897" y="10287"/>
                  </a:cubicBezTo>
                  <a:lnTo>
                    <a:pt x="905875" y="255572"/>
                  </a:lnTo>
                  <a:cubicBezTo>
                    <a:pt x="985136" y="273260"/>
                    <a:pt x="1060829" y="304512"/>
                    <a:pt x="1129415" y="348963"/>
                  </a:cubicBezTo>
                  <a:lnTo>
                    <a:pt x="1359444" y="230987"/>
                  </a:lnTo>
                  <a:cubicBezTo>
                    <a:pt x="1436234" y="288678"/>
                    <a:pt x="1504495" y="356940"/>
                    <a:pt x="1562186" y="433730"/>
                  </a:cubicBezTo>
                  <a:lnTo>
                    <a:pt x="1445926" y="660414"/>
                  </a:lnTo>
                  <a:cubicBezTo>
                    <a:pt x="1449583" y="665192"/>
                    <a:pt x="1452574" y="670389"/>
                    <a:pt x="1455519" y="675628"/>
                  </a:cubicBezTo>
                  <a:cubicBezTo>
                    <a:pt x="1493688" y="743524"/>
                    <a:pt x="1521942" y="814300"/>
                    <a:pt x="1537074" y="887129"/>
                  </a:cubicBezTo>
                  <a:lnTo>
                    <a:pt x="1782887" y="966278"/>
                  </a:lnTo>
                  <a:cubicBezTo>
                    <a:pt x="1790047" y="1013098"/>
                    <a:pt x="1793174" y="1060981"/>
                    <a:pt x="1793173" y="1109593"/>
                  </a:cubicBezTo>
                  <a:cubicBezTo>
                    <a:pt x="1793174" y="1158206"/>
                    <a:pt x="1790047" y="1206089"/>
                    <a:pt x="1782887" y="1252909"/>
                  </a:cubicBezTo>
                  <a:lnTo>
                    <a:pt x="1537604" y="1331887"/>
                  </a:lnTo>
                  <a:cubicBezTo>
                    <a:pt x="1519916" y="1411149"/>
                    <a:pt x="1488663" y="1486842"/>
                    <a:pt x="1444212" y="1555429"/>
                  </a:cubicBezTo>
                  <a:lnTo>
                    <a:pt x="1562186" y="1785457"/>
                  </a:lnTo>
                  <a:lnTo>
                    <a:pt x="1541415" y="1809385"/>
                  </a:lnTo>
                  <a:cubicBezTo>
                    <a:pt x="1282525" y="1763268"/>
                    <a:pt x="1028742" y="1654791"/>
                    <a:pt x="802157" y="1490156"/>
                  </a:cubicBezTo>
                  <a:cubicBezTo>
                    <a:pt x="965712" y="1441296"/>
                    <a:pt x="1084035" y="1289263"/>
                    <a:pt x="1084035" y="1109593"/>
                  </a:cubicBezTo>
                  <a:cubicBezTo>
                    <a:pt x="1084035" y="888428"/>
                    <a:pt x="904746" y="709138"/>
                    <a:pt x="683580" y="709138"/>
                  </a:cubicBezTo>
                  <a:cubicBezTo>
                    <a:pt x="508801" y="709138"/>
                    <a:pt x="360173" y="821108"/>
                    <a:pt x="307122" y="977792"/>
                  </a:cubicBezTo>
                  <a:cubicBezTo>
                    <a:pt x="149161" y="745008"/>
                    <a:pt x="47166" y="492202"/>
                    <a:pt x="0" y="237686"/>
                  </a:cubicBezTo>
                  <a:cubicBezTo>
                    <a:pt x="2290" y="235086"/>
                    <a:pt x="4999" y="233030"/>
                    <a:pt x="7717" y="230988"/>
                  </a:cubicBezTo>
                  <a:lnTo>
                    <a:pt x="234405" y="347249"/>
                  </a:lnTo>
                  <a:cubicBezTo>
                    <a:pt x="239180" y="343592"/>
                    <a:pt x="244378" y="340602"/>
                    <a:pt x="249617" y="337656"/>
                  </a:cubicBezTo>
                  <a:cubicBezTo>
                    <a:pt x="317512" y="299488"/>
                    <a:pt x="388287" y="271234"/>
                    <a:pt x="461115" y="25610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" name="Group 24"/>
          <p:cNvGrpSpPr>
            <a:grpSpLocks noChangeAspect="1"/>
          </p:cNvGrpSpPr>
          <p:nvPr/>
        </p:nvGrpSpPr>
        <p:grpSpPr>
          <a:xfrm rot="20722051" flipH="1">
            <a:off x="2565611" y="4158255"/>
            <a:ext cx="1514676" cy="1476594"/>
            <a:chOff x="4275748" y="1323417"/>
            <a:chExt cx="2276420" cy="22191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" name="8-Point Star 18"/>
            <p:cNvSpPr/>
            <p:nvPr/>
          </p:nvSpPr>
          <p:spPr>
            <a:xfrm rot="1200000">
              <a:off x="4275748" y="1323417"/>
              <a:ext cx="2219186" cy="2219186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8-Point Star 6"/>
            <p:cNvSpPr>
              <a:spLocks noChangeAspect="1"/>
            </p:cNvSpPr>
            <p:nvPr/>
          </p:nvSpPr>
          <p:spPr>
            <a:xfrm rot="1200000">
              <a:off x="4317462" y="1365131"/>
              <a:ext cx="2135758" cy="2135758"/>
            </a:xfrm>
            <a:custGeom>
              <a:avLst/>
              <a:gdLst/>
              <a:ahLst/>
              <a:cxnLst/>
              <a:rect l="l" t="t" r="r" b="b"/>
              <a:pathLst>
                <a:path w="1874520" h="1874520">
                  <a:moveTo>
                    <a:pt x="739496" y="595923"/>
                  </a:moveTo>
                  <a:cubicBezTo>
                    <a:pt x="550981" y="705145"/>
                    <a:pt x="486701" y="946509"/>
                    <a:pt x="595923" y="1135024"/>
                  </a:cubicBezTo>
                  <a:cubicBezTo>
                    <a:pt x="705145" y="1323539"/>
                    <a:pt x="946509" y="1387819"/>
                    <a:pt x="1135024" y="1278597"/>
                  </a:cubicBezTo>
                  <a:cubicBezTo>
                    <a:pt x="1323539" y="1169375"/>
                    <a:pt x="1387819" y="928011"/>
                    <a:pt x="1278597" y="739496"/>
                  </a:cubicBezTo>
                  <a:cubicBezTo>
                    <a:pt x="1169375" y="550981"/>
                    <a:pt x="928011" y="486701"/>
                    <a:pt x="739496" y="595923"/>
                  </a:cubicBezTo>
                  <a:close/>
                  <a:moveTo>
                    <a:pt x="349309" y="212809"/>
                  </a:moveTo>
                  <a:lnTo>
                    <a:pt x="549487" y="318071"/>
                  </a:lnTo>
                  <a:cubicBezTo>
                    <a:pt x="558730" y="311181"/>
                    <a:pt x="568662" y="305287"/>
                    <a:pt x="578782" y="299598"/>
                  </a:cubicBezTo>
                  <a:cubicBezTo>
                    <a:pt x="640907" y="264673"/>
                    <a:pt x="705951" y="239798"/>
                    <a:pt x="772822" y="227822"/>
                  </a:cubicBezTo>
                  <a:lnTo>
                    <a:pt x="842125" y="4804"/>
                  </a:lnTo>
                  <a:lnTo>
                    <a:pt x="937260" y="0"/>
                  </a:lnTo>
                  <a:cubicBezTo>
                    <a:pt x="969377" y="0"/>
                    <a:pt x="1001116" y="1615"/>
                    <a:pt x="1032398" y="4804"/>
                  </a:cubicBezTo>
                  <a:lnTo>
                    <a:pt x="1101417" y="226909"/>
                  </a:lnTo>
                  <a:cubicBezTo>
                    <a:pt x="1180333" y="242653"/>
                    <a:pt x="1255615" y="273607"/>
                    <a:pt x="1322618" y="319342"/>
                  </a:cubicBezTo>
                  <a:lnTo>
                    <a:pt x="1525213" y="212810"/>
                  </a:lnTo>
                  <a:cubicBezTo>
                    <a:pt x="1578197" y="250355"/>
                    <a:pt x="1624168" y="296326"/>
                    <a:pt x="1661713" y="349310"/>
                  </a:cubicBezTo>
                  <a:lnTo>
                    <a:pt x="1556452" y="549486"/>
                  </a:lnTo>
                  <a:cubicBezTo>
                    <a:pt x="1563341" y="558729"/>
                    <a:pt x="1569235" y="568662"/>
                    <a:pt x="1574924" y="578781"/>
                  </a:cubicBezTo>
                  <a:cubicBezTo>
                    <a:pt x="1609849" y="640906"/>
                    <a:pt x="1634724" y="705951"/>
                    <a:pt x="1646701" y="772822"/>
                  </a:cubicBezTo>
                  <a:lnTo>
                    <a:pt x="1869716" y="842124"/>
                  </a:lnTo>
                  <a:lnTo>
                    <a:pt x="1874520" y="937260"/>
                  </a:lnTo>
                  <a:cubicBezTo>
                    <a:pt x="1874520" y="969377"/>
                    <a:pt x="1872905" y="1001117"/>
                    <a:pt x="1869716" y="1032399"/>
                  </a:cubicBezTo>
                  <a:lnTo>
                    <a:pt x="1647613" y="1101417"/>
                  </a:lnTo>
                  <a:cubicBezTo>
                    <a:pt x="1631869" y="1180333"/>
                    <a:pt x="1600915" y="1255615"/>
                    <a:pt x="1555180" y="1322618"/>
                  </a:cubicBezTo>
                  <a:lnTo>
                    <a:pt x="1661712" y="1525211"/>
                  </a:lnTo>
                  <a:cubicBezTo>
                    <a:pt x="1624167" y="1578195"/>
                    <a:pt x="1578196" y="1624166"/>
                    <a:pt x="1525211" y="1661712"/>
                  </a:cubicBezTo>
                  <a:lnTo>
                    <a:pt x="1325036" y="1556451"/>
                  </a:lnTo>
                  <a:cubicBezTo>
                    <a:pt x="1315793" y="1563341"/>
                    <a:pt x="1305860" y="1569235"/>
                    <a:pt x="1295741" y="1574924"/>
                  </a:cubicBezTo>
                  <a:cubicBezTo>
                    <a:pt x="1233616" y="1609849"/>
                    <a:pt x="1168571" y="1634724"/>
                    <a:pt x="1101700" y="1646700"/>
                  </a:cubicBezTo>
                  <a:lnTo>
                    <a:pt x="1032398" y="1869716"/>
                  </a:lnTo>
                  <a:lnTo>
                    <a:pt x="937260" y="1874520"/>
                  </a:lnTo>
                  <a:cubicBezTo>
                    <a:pt x="905144" y="1874520"/>
                    <a:pt x="873405" y="1872905"/>
                    <a:pt x="842124" y="1869716"/>
                  </a:cubicBezTo>
                  <a:lnTo>
                    <a:pt x="773105" y="1647612"/>
                  </a:lnTo>
                  <a:cubicBezTo>
                    <a:pt x="694189" y="1631869"/>
                    <a:pt x="618908" y="1600914"/>
                    <a:pt x="551905" y="1555180"/>
                  </a:cubicBezTo>
                  <a:lnTo>
                    <a:pt x="349310" y="1661713"/>
                  </a:lnTo>
                  <a:cubicBezTo>
                    <a:pt x="296326" y="1624168"/>
                    <a:pt x="250355" y="1578197"/>
                    <a:pt x="212810" y="1525212"/>
                  </a:cubicBezTo>
                  <a:lnTo>
                    <a:pt x="318071" y="1325035"/>
                  </a:lnTo>
                  <a:cubicBezTo>
                    <a:pt x="311181" y="1315792"/>
                    <a:pt x="305287" y="1305860"/>
                    <a:pt x="299598" y="1295740"/>
                  </a:cubicBezTo>
                  <a:cubicBezTo>
                    <a:pt x="264673" y="1233616"/>
                    <a:pt x="239799" y="1168571"/>
                    <a:pt x="227822" y="1101700"/>
                  </a:cubicBezTo>
                  <a:lnTo>
                    <a:pt x="4804" y="1032398"/>
                  </a:lnTo>
                  <a:lnTo>
                    <a:pt x="0" y="937260"/>
                  </a:lnTo>
                  <a:cubicBezTo>
                    <a:pt x="0" y="905144"/>
                    <a:pt x="1616" y="873405"/>
                    <a:pt x="4804" y="842124"/>
                  </a:cubicBezTo>
                  <a:lnTo>
                    <a:pt x="226910" y="773105"/>
                  </a:lnTo>
                  <a:cubicBezTo>
                    <a:pt x="242653" y="694189"/>
                    <a:pt x="273608" y="618908"/>
                    <a:pt x="319342" y="551905"/>
                  </a:cubicBezTo>
                  <a:lnTo>
                    <a:pt x="212809" y="349309"/>
                  </a:lnTo>
                  <a:cubicBezTo>
                    <a:pt x="250354" y="296325"/>
                    <a:pt x="296325" y="250354"/>
                    <a:pt x="349309" y="21280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8-Point Star 18"/>
            <p:cNvSpPr/>
            <p:nvPr/>
          </p:nvSpPr>
          <p:spPr>
            <a:xfrm rot="1200000">
              <a:off x="4758995" y="1408628"/>
              <a:ext cx="1793173" cy="1809385"/>
            </a:xfrm>
            <a:custGeom>
              <a:avLst/>
              <a:gdLst/>
              <a:ahLst/>
              <a:cxnLst/>
              <a:rect l="l" t="t" r="r" b="b"/>
              <a:pathLst>
                <a:path w="1793173" h="1809385">
                  <a:moveTo>
                    <a:pt x="540264" y="10286"/>
                  </a:moveTo>
                  <a:lnTo>
                    <a:pt x="683581" y="0"/>
                  </a:lnTo>
                  <a:cubicBezTo>
                    <a:pt x="732193" y="0"/>
                    <a:pt x="780076" y="3126"/>
                    <a:pt x="826897" y="10287"/>
                  </a:cubicBezTo>
                  <a:lnTo>
                    <a:pt x="905875" y="255572"/>
                  </a:lnTo>
                  <a:cubicBezTo>
                    <a:pt x="985136" y="273260"/>
                    <a:pt x="1060829" y="304512"/>
                    <a:pt x="1129415" y="348963"/>
                  </a:cubicBezTo>
                  <a:lnTo>
                    <a:pt x="1359444" y="230987"/>
                  </a:lnTo>
                  <a:cubicBezTo>
                    <a:pt x="1436234" y="288678"/>
                    <a:pt x="1504495" y="356940"/>
                    <a:pt x="1562186" y="433730"/>
                  </a:cubicBezTo>
                  <a:lnTo>
                    <a:pt x="1445926" y="660414"/>
                  </a:lnTo>
                  <a:cubicBezTo>
                    <a:pt x="1449583" y="665192"/>
                    <a:pt x="1452574" y="670389"/>
                    <a:pt x="1455519" y="675628"/>
                  </a:cubicBezTo>
                  <a:cubicBezTo>
                    <a:pt x="1493688" y="743524"/>
                    <a:pt x="1521942" y="814300"/>
                    <a:pt x="1537074" y="887129"/>
                  </a:cubicBezTo>
                  <a:lnTo>
                    <a:pt x="1782887" y="966278"/>
                  </a:lnTo>
                  <a:cubicBezTo>
                    <a:pt x="1790047" y="1013098"/>
                    <a:pt x="1793174" y="1060981"/>
                    <a:pt x="1793173" y="1109593"/>
                  </a:cubicBezTo>
                  <a:cubicBezTo>
                    <a:pt x="1793174" y="1158206"/>
                    <a:pt x="1790047" y="1206089"/>
                    <a:pt x="1782887" y="1252909"/>
                  </a:cubicBezTo>
                  <a:lnTo>
                    <a:pt x="1537604" y="1331887"/>
                  </a:lnTo>
                  <a:cubicBezTo>
                    <a:pt x="1519916" y="1411149"/>
                    <a:pt x="1488663" y="1486842"/>
                    <a:pt x="1444212" y="1555429"/>
                  </a:cubicBezTo>
                  <a:lnTo>
                    <a:pt x="1562186" y="1785457"/>
                  </a:lnTo>
                  <a:lnTo>
                    <a:pt x="1541415" y="1809385"/>
                  </a:lnTo>
                  <a:cubicBezTo>
                    <a:pt x="1282525" y="1763268"/>
                    <a:pt x="1028742" y="1654791"/>
                    <a:pt x="802157" y="1490156"/>
                  </a:cubicBezTo>
                  <a:cubicBezTo>
                    <a:pt x="965712" y="1441296"/>
                    <a:pt x="1084035" y="1289263"/>
                    <a:pt x="1084035" y="1109593"/>
                  </a:cubicBezTo>
                  <a:cubicBezTo>
                    <a:pt x="1084035" y="888428"/>
                    <a:pt x="904746" y="709138"/>
                    <a:pt x="683580" y="709138"/>
                  </a:cubicBezTo>
                  <a:cubicBezTo>
                    <a:pt x="508801" y="709138"/>
                    <a:pt x="360173" y="821108"/>
                    <a:pt x="307122" y="977792"/>
                  </a:cubicBezTo>
                  <a:cubicBezTo>
                    <a:pt x="149161" y="745008"/>
                    <a:pt x="47166" y="492202"/>
                    <a:pt x="0" y="237686"/>
                  </a:cubicBezTo>
                  <a:cubicBezTo>
                    <a:pt x="2290" y="235086"/>
                    <a:pt x="4999" y="233030"/>
                    <a:pt x="7717" y="230988"/>
                  </a:cubicBezTo>
                  <a:lnTo>
                    <a:pt x="234405" y="347249"/>
                  </a:lnTo>
                  <a:cubicBezTo>
                    <a:pt x="239180" y="343592"/>
                    <a:pt x="244378" y="340602"/>
                    <a:pt x="249617" y="337656"/>
                  </a:cubicBezTo>
                  <a:cubicBezTo>
                    <a:pt x="317512" y="299488"/>
                    <a:pt x="388287" y="271234"/>
                    <a:pt x="461115" y="25610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3" name="Group 42"/>
          <p:cNvGrpSpPr>
            <a:grpSpLocks noChangeAspect="1"/>
          </p:cNvGrpSpPr>
          <p:nvPr/>
        </p:nvGrpSpPr>
        <p:grpSpPr>
          <a:xfrm rot="1362815" flipH="1">
            <a:off x="2245700" y="2082253"/>
            <a:ext cx="1632481" cy="1591438"/>
            <a:chOff x="4275749" y="1323417"/>
            <a:chExt cx="2276419" cy="22191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8-Point Star 18"/>
            <p:cNvSpPr/>
            <p:nvPr/>
          </p:nvSpPr>
          <p:spPr>
            <a:xfrm rot="1200000">
              <a:off x="4275749" y="1323417"/>
              <a:ext cx="2219186" cy="2219186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004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8-Point Star 6"/>
            <p:cNvSpPr>
              <a:spLocks noChangeAspect="1"/>
            </p:cNvSpPr>
            <p:nvPr/>
          </p:nvSpPr>
          <p:spPr>
            <a:xfrm rot="1200000">
              <a:off x="4317463" y="1365131"/>
              <a:ext cx="2135759" cy="2135758"/>
            </a:xfrm>
            <a:custGeom>
              <a:avLst/>
              <a:gdLst/>
              <a:ahLst/>
              <a:cxnLst/>
              <a:rect l="l" t="t" r="r" b="b"/>
              <a:pathLst>
                <a:path w="1874520" h="1874520">
                  <a:moveTo>
                    <a:pt x="739496" y="595923"/>
                  </a:moveTo>
                  <a:cubicBezTo>
                    <a:pt x="550981" y="705145"/>
                    <a:pt x="486701" y="946509"/>
                    <a:pt x="595923" y="1135024"/>
                  </a:cubicBezTo>
                  <a:cubicBezTo>
                    <a:pt x="705145" y="1323539"/>
                    <a:pt x="946509" y="1387819"/>
                    <a:pt x="1135024" y="1278597"/>
                  </a:cubicBezTo>
                  <a:cubicBezTo>
                    <a:pt x="1323539" y="1169375"/>
                    <a:pt x="1387819" y="928011"/>
                    <a:pt x="1278597" y="739496"/>
                  </a:cubicBezTo>
                  <a:cubicBezTo>
                    <a:pt x="1169375" y="550981"/>
                    <a:pt x="928011" y="486701"/>
                    <a:pt x="739496" y="595923"/>
                  </a:cubicBezTo>
                  <a:close/>
                  <a:moveTo>
                    <a:pt x="349309" y="212809"/>
                  </a:moveTo>
                  <a:lnTo>
                    <a:pt x="549487" y="318071"/>
                  </a:lnTo>
                  <a:cubicBezTo>
                    <a:pt x="558730" y="311181"/>
                    <a:pt x="568662" y="305287"/>
                    <a:pt x="578782" y="299598"/>
                  </a:cubicBezTo>
                  <a:cubicBezTo>
                    <a:pt x="640907" y="264673"/>
                    <a:pt x="705951" y="239798"/>
                    <a:pt x="772822" y="227822"/>
                  </a:cubicBezTo>
                  <a:lnTo>
                    <a:pt x="842125" y="4804"/>
                  </a:lnTo>
                  <a:lnTo>
                    <a:pt x="937260" y="0"/>
                  </a:lnTo>
                  <a:cubicBezTo>
                    <a:pt x="969377" y="0"/>
                    <a:pt x="1001116" y="1615"/>
                    <a:pt x="1032398" y="4804"/>
                  </a:cubicBezTo>
                  <a:lnTo>
                    <a:pt x="1101417" y="226909"/>
                  </a:lnTo>
                  <a:cubicBezTo>
                    <a:pt x="1180333" y="242653"/>
                    <a:pt x="1255615" y="273607"/>
                    <a:pt x="1322618" y="319342"/>
                  </a:cubicBezTo>
                  <a:lnTo>
                    <a:pt x="1525213" y="212810"/>
                  </a:lnTo>
                  <a:cubicBezTo>
                    <a:pt x="1578197" y="250355"/>
                    <a:pt x="1624168" y="296326"/>
                    <a:pt x="1661713" y="349310"/>
                  </a:cubicBezTo>
                  <a:lnTo>
                    <a:pt x="1556452" y="549486"/>
                  </a:lnTo>
                  <a:cubicBezTo>
                    <a:pt x="1563341" y="558729"/>
                    <a:pt x="1569235" y="568662"/>
                    <a:pt x="1574924" y="578781"/>
                  </a:cubicBezTo>
                  <a:cubicBezTo>
                    <a:pt x="1609849" y="640906"/>
                    <a:pt x="1634724" y="705951"/>
                    <a:pt x="1646701" y="772822"/>
                  </a:cubicBezTo>
                  <a:lnTo>
                    <a:pt x="1869716" y="842124"/>
                  </a:lnTo>
                  <a:lnTo>
                    <a:pt x="1874520" y="937260"/>
                  </a:lnTo>
                  <a:cubicBezTo>
                    <a:pt x="1874520" y="969377"/>
                    <a:pt x="1872905" y="1001117"/>
                    <a:pt x="1869716" y="1032399"/>
                  </a:cubicBezTo>
                  <a:lnTo>
                    <a:pt x="1647613" y="1101417"/>
                  </a:lnTo>
                  <a:cubicBezTo>
                    <a:pt x="1631869" y="1180333"/>
                    <a:pt x="1600915" y="1255615"/>
                    <a:pt x="1555180" y="1322618"/>
                  </a:cubicBezTo>
                  <a:lnTo>
                    <a:pt x="1661712" y="1525211"/>
                  </a:lnTo>
                  <a:cubicBezTo>
                    <a:pt x="1624167" y="1578195"/>
                    <a:pt x="1578196" y="1624166"/>
                    <a:pt x="1525211" y="1661712"/>
                  </a:cubicBezTo>
                  <a:lnTo>
                    <a:pt x="1325036" y="1556451"/>
                  </a:lnTo>
                  <a:cubicBezTo>
                    <a:pt x="1315793" y="1563341"/>
                    <a:pt x="1305860" y="1569235"/>
                    <a:pt x="1295741" y="1574924"/>
                  </a:cubicBezTo>
                  <a:cubicBezTo>
                    <a:pt x="1233616" y="1609849"/>
                    <a:pt x="1168571" y="1634724"/>
                    <a:pt x="1101700" y="1646700"/>
                  </a:cubicBezTo>
                  <a:lnTo>
                    <a:pt x="1032398" y="1869716"/>
                  </a:lnTo>
                  <a:lnTo>
                    <a:pt x="937260" y="1874520"/>
                  </a:lnTo>
                  <a:cubicBezTo>
                    <a:pt x="905144" y="1874520"/>
                    <a:pt x="873405" y="1872905"/>
                    <a:pt x="842124" y="1869716"/>
                  </a:cubicBezTo>
                  <a:lnTo>
                    <a:pt x="773105" y="1647612"/>
                  </a:lnTo>
                  <a:cubicBezTo>
                    <a:pt x="694189" y="1631869"/>
                    <a:pt x="618908" y="1600914"/>
                    <a:pt x="551905" y="1555180"/>
                  </a:cubicBezTo>
                  <a:lnTo>
                    <a:pt x="349310" y="1661713"/>
                  </a:lnTo>
                  <a:cubicBezTo>
                    <a:pt x="296326" y="1624168"/>
                    <a:pt x="250355" y="1578197"/>
                    <a:pt x="212810" y="1525212"/>
                  </a:cubicBezTo>
                  <a:lnTo>
                    <a:pt x="318071" y="1325035"/>
                  </a:lnTo>
                  <a:cubicBezTo>
                    <a:pt x="311181" y="1315792"/>
                    <a:pt x="305287" y="1305860"/>
                    <a:pt x="299598" y="1295740"/>
                  </a:cubicBezTo>
                  <a:cubicBezTo>
                    <a:pt x="264673" y="1233616"/>
                    <a:pt x="239799" y="1168571"/>
                    <a:pt x="227822" y="1101700"/>
                  </a:cubicBezTo>
                  <a:lnTo>
                    <a:pt x="4804" y="1032398"/>
                  </a:lnTo>
                  <a:lnTo>
                    <a:pt x="0" y="937260"/>
                  </a:lnTo>
                  <a:cubicBezTo>
                    <a:pt x="0" y="905144"/>
                    <a:pt x="1616" y="873405"/>
                    <a:pt x="4804" y="842124"/>
                  </a:cubicBezTo>
                  <a:lnTo>
                    <a:pt x="226910" y="773105"/>
                  </a:lnTo>
                  <a:cubicBezTo>
                    <a:pt x="242653" y="694189"/>
                    <a:pt x="273608" y="618908"/>
                    <a:pt x="319342" y="551905"/>
                  </a:cubicBezTo>
                  <a:lnTo>
                    <a:pt x="212809" y="349309"/>
                  </a:lnTo>
                  <a:cubicBezTo>
                    <a:pt x="250354" y="296325"/>
                    <a:pt x="296325" y="250354"/>
                    <a:pt x="349309" y="21280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05C02"/>
                </a:gs>
                <a:gs pos="0">
                  <a:srgbClr val="00C00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8-Point Star 18"/>
            <p:cNvSpPr/>
            <p:nvPr/>
          </p:nvSpPr>
          <p:spPr>
            <a:xfrm rot="1200000">
              <a:off x="4758995" y="1408628"/>
              <a:ext cx="1793173" cy="1809385"/>
            </a:xfrm>
            <a:custGeom>
              <a:avLst/>
              <a:gdLst/>
              <a:ahLst/>
              <a:cxnLst/>
              <a:rect l="l" t="t" r="r" b="b"/>
              <a:pathLst>
                <a:path w="1793173" h="1809385">
                  <a:moveTo>
                    <a:pt x="540264" y="10286"/>
                  </a:moveTo>
                  <a:lnTo>
                    <a:pt x="683581" y="0"/>
                  </a:lnTo>
                  <a:cubicBezTo>
                    <a:pt x="732193" y="0"/>
                    <a:pt x="780076" y="3126"/>
                    <a:pt x="826897" y="10287"/>
                  </a:cubicBezTo>
                  <a:lnTo>
                    <a:pt x="905875" y="255572"/>
                  </a:lnTo>
                  <a:cubicBezTo>
                    <a:pt x="985136" y="273260"/>
                    <a:pt x="1060829" y="304512"/>
                    <a:pt x="1129415" y="348963"/>
                  </a:cubicBezTo>
                  <a:lnTo>
                    <a:pt x="1359444" y="230987"/>
                  </a:lnTo>
                  <a:cubicBezTo>
                    <a:pt x="1436234" y="288678"/>
                    <a:pt x="1504495" y="356940"/>
                    <a:pt x="1562186" y="433730"/>
                  </a:cubicBezTo>
                  <a:lnTo>
                    <a:pt x="1445926" y="660414"/>
                  </a:lnTo>
                  <a:cubicBezTo>
                    <a:pt x="1449583" y="665192"/>
                    <a:pt x="1452574" y="670389"/>
                    <a:pt x="1455519" y="675628"/>
                  </a:cubicBezTo>
                  <a:cubicBezTo>
                    <a:pt x="1493688" y="743524"/>
                    <a:pt x="1521942" y="814300"/>
                    <a:pt x="1537074" y="887129"/>
                  </a:cubicBezTo>
                  <a:lnTo>
                    <a:pt x="1782887" y="966278"/>
                  </a:lnTo>
                  <a:cubicBezTo>
                    <a:pt x="1790047" y="1013098"/>
                    <a:pt x="1793174" y="1060981"/>
                    <a:pt x="1793173" y="1109593"/>
                  </a:cubicBezTo>
                  <a:cubicBezTo>
                    <a:pt x="1793174" y="1158206"/>
                    <a:pt x="1790047" y="1206089"/>
                    <a:pt x="1782887" y="1252909"/>
                  </a:cubicBezTo>
                  <a:lnTo>
                    <a:pt x="1537604" y="1331887"/>
                  </a:lnTo>
                  <a:cubicBezTo>
                    <a:pt x="1519916" y="1411149"/>
                    <a:pt x="1488663" y="1486842"/>
                    <a:pt x="1444212" y="1555429"/>
                  </a:cubicBezTo>
                  <a:lnTo>
                    <a:pt x="1562186" y="1785457"/>
                  </a:lnTo>
                  <a:lnTo>
                    <a:pt x="1541415" y="1809385"/>
                  </a:lnTo>
                  <a:cubicBezTo>
                    <a:pt x="1282525" y="1763268"/>
                    <a:pt x="1028742" y="1654791"/>
                    <a:pt x="802157" y="1490156"/>
                  </a:cubicBezTo>
                  <a:cubicBezTo>
                    <a:pt x="965712" y="1441296"/>
                    <a:pt x="1084035" y="1289263"/>
                    <a:pt x="1084035" y="1109593"/>
                  </a:cubicBezTo>
                  <a:cubicBezTo>
                    <a:pt x="1084035" y="888428"/>
                    <a:pt x="904746" y="709138"/>
                    <a:pt x="683580" y="709138"/>
                  </a:cubicBezTo>
                  <a:cubicBezTo>
                    <a:pt x="508801" y="709138"/>
                    <a:pt x="360173" y="821108"/>
                    <a:pt x="307122" y="977792"/>
                  </a:cubicBezTo>
                  <a:cubicBezTo>
                    <a:pt x="149161" y="745008"/>
                    <a:pt x="47166" y="492202"/>
                    <a:pt x="0" y="237686"/>
                  </a:cubicBezTo>
                  <a:cubicBezTo>
                    <a:pt x="2290" y="235086"/>
                    <a:pt x="4999" y="233030"/>
                    <a:pt x="7717" y="230988"/>
                  </a:cubicBezTo>
                  <a:lnTo>
                    <a:pt x="234405" y="347249"/>
                  </a:lnTo>
                  <a:cubicBezTo>
                    <a:pt x="239180" y="343592"/>
                    <a:pt x="244378" y="340602"/>
                    <a:pt x="249617" y="337656"/>
                  </a:cubicBezTo>
                  <a:cubicBezTo>
                    <a:pt x="317512" y="299488"/>
                    <a:pt x="388287" y="271234"/>
                    <a:pt x="461115" y="25610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100000">
                  <a:schemeClr val="bg1">
                    <a:alpha val="4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Dikdörtgen 1"/>
          <p:cNvSpPr/>
          <p:nvPr/>
        </p:nvSpPr>
        <p:spPr>
          <a:xfrm>
            <a:off x="0" y="15034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Aktif Vatandaşlık için Yasal Çerçevenin Geliştirilmesi</a:t>
            </a:r>
          </a:p>
        </p:txBody>
      </p:sp>
      <p:pic>
        <p:nvPicPr>
          <p:cNvPr id="37" name="Picture 29" descr="C:\Users\mozcelebi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41" y="80185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93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583668" y="-105561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altLang="tr-TR" sz="2800" b="1" i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tr-TR" alt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KİMLER FAYDALANABİLİR?</a:t>
            </a:r>
          </a:p>
          <a:p>
            <a:pPr algn="ctr"/>
            <a:endParaRPr lang="tr-TR" sz="2800" b="1" i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51520" y="1556792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200" b="1" dirty="0">
              <a:solidFill>
                <a:srgbClr val="C00000"/>
              </a:solidFill>
            </a:endParaRPr>
          </a:p>
        </p:txBody>
      </p:sp>
      <p:pic>
        <p:nvPicPr>
          <p:cNvPr id="37" name="Picture 29" descr="C:\Users\mozcelebi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41" y="80185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/>
        </p:nvSpPr>
        <p:spPr>
          <a:xfrm>
            <a:off x="395536" y="170080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Sivil Toplum Kuruluşları (Dernekler, Vakıflar, Federasyonlar, Konfederasyonlar, Kooperatifler vb.)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Merkezi Kamu Kurum ve Kuruluşları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Yerel İdareler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Üniversiteler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Uluslararası Kuruluşlar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Dolaylı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Özel Sektör</a:t>
            </a:r>
          </a:p>
        </p:txBody>
      </p:sp>
    </p:spTree>
    <p:extLst>
      <p:ext uri="{BB962C8B-B14F-4D97-AF65-F5344CB8AC3E}">
        <p14:creationId xmlns:p14="http://schemas.microsoft.com/office/powerpoint/2010/main" val="37988372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583668" y="-105561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altLang="tr-TR" sz="2800" b="1" i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tr-TR" alt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SİVİL TOPLUM ALT SEKTÖRÜ</a:t>
            </a:r>
          </a:p>
          <a:p>
            <a:pPr algn="ctr"/>
            <a:endParaRPr lang="tr-TR" sz="2800" b="1" i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51520" y="1556792"/>
            <a:ext cx="2810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200" b="1" dirty="0">
              <a:solidFill>
                <a:srgbClr val="C00000"/>
              </a:solidFill>
            </a:endParaRPr>
          </a:p>
        </p:txBody>
      </p:sp>
      <p:pic>
        <p:nvPicPr>
          <p:cNvPr id="37" name="Picture 29" descr="C:\Users\mozcelebi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41" y="80185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9434"/>
            <a:ext cx="4275833" cy="508459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815385" y="3068960"/>
            <a:ext cx="4149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hlinkClick r:id="rId5"/>
              </a:rPr>
              <a:t>http://siviltoplumdiyalogu.org/bulten/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358625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2110964" cy="211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1115616" y="3307716"/>
            <a:ext cx="6624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C00000"/>
                </a:solidFill>
                <a:latin typeface="+mj-lt"/>
              </a:rPr>
              <a:t>İlginize teşekkür ederiz.</a:t>
            </a:r>
            <a:endParaRPr lang="tr-TR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727684" y="4187574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0" dirty="0">
                <a:solidFill>
                  <a:schemeClr val="tx2"/>
                </a:solidFill>
              </a:rPr>
              <a:t>Duygu YARDIMCI </a:t>
            </a:r>
          </a:p>
          <a:p>
            <a:pPr algn="ctr"/>
            <a:r>
              <a:rPr lang="tr-TR" b="1" i="0" dirty="0">
                <a:solidFill>
                  <a:schemeClr val="tx2"/>
                </a:solidFill>
              </a:rPr>
              <a:t>AB İşleri Uzmanı</a:t>
            </a:r>
          </a:p>
          <a:p>
            <a:pPr algn="ctr"/>
            <a:r>
              <a:rPr lang="tr-TR" b="1" i="0" dirty="0">
                <a:solidFill>
                  <a:schemeClr val="tx2"/>
                </a:solidFill>
              </a:rPr>
              <a:t>Proje Uygulama Başkanlığı</a:t>
            </a:r>
          </a:p>
          <a:p>
            <a:pPr algn="ctr"/>
            <a:r>
              <a:rPr lang="tr-TR" b="1" i="0" dirty="0">
                <a:solidFill>
                  <a:schemeClr val="tx2"/>
                </a:solidFill>
                <a:hlinkClick r:id="rId4"/>
              </a:rPr>
              <a:t>dyardimci@ab.gov.tr</a:t>
            </a:r>
            <a:endParaRPr lang="tr-TR" b="1" i="0" dirty="0">
              <a:solidFill>
                <a:schemeClr val="tx2"/>
              </a:solidFill>
            </a:endParaRPr>
          </a:p>
          <a:p>
            <a:pPr algn="ctr"/>
            <a:r>
              <a:rPr lang="tr-TR" b="1" i="0" dirty="0">
                <a:solidFill>
                  <a:schemeClr val="tx2"/>
                </a:solidFill>
              </a:rPr>
              <a:t>0312 218 16 57</a:t>
            </a:r>
          </a:p>
        </p:txBody>
      </p:sp>
    </p:spTree>
    <p:extLst>
      <p:ext uri="{BB962C8B-B14F-4D97-AF65-F5344CB8AC3E}">
        <p14:creationId xmlns:p14="http://schemas.microsoft.com/office/powerpoint/2010/main" val="960200467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288" y="2492375"/>
            <a:ext cx="8280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tr-TR" sz="600" b="1" i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tr-TR" sz="9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19" y="1412776"/>
            <a:ext cx="8135937" cy="4647426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-94"/>
                <a:ea typeface="Arial" charset="-94"/>
                <a:cs typeface="Arial" charset="-94"/>
              </a:defRPr>
            </a:lvl9pPr>
          </a:lstStyle>
          <a:p>
            <a:pPr algn="ctr">
              <a:lnSpc>
                <a:spcPct val="80000"/>
              </a:lnSpc>
              <a:buClr>
                <a:srgbClr val="C0504D"/>
              </a:buClr>
              <a:defRPr/>
            </a:pPr>
            <a:endParaRPr lang="tr-TR" sz="2800" b="1" i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80000"/>
              </a:lnSpc>
              <a:buClr>
                <a:srgbClr val="C0504D"/>
              </a:buClr>
              <a:defRPr/>
            </a:pPr>
            <a:r>
              <a:rPr 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Katılım Öncesi Mali Yardım Aracı </a:t>
            </a:r>
          </a:p>
          <a:p>
            <a:pPr algn="ctr">
              <a:lnSpc>
                <a:spcPct val="80000"/>
              </a:lnSpc>
              <a:buClr>
                <a:srgbClr val="C0504D"/>
              </a:buClr>
              <a:defRPr/>
            </a:pPr>
            <a:r>
              <a:rPr 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(IPA II) </a:t>
            </a:r>
          </a:p>
          <a:p>
            <a:pPr algn="ctr">
              <a:lnSpc>
                <a:spcPct val="80000"/>
              </a:lnSpc>
              <a:buClr>
                <a:srgbClr val="C0504D"/>
              </a:buClr>
              <a:defRPr/>
            </a:pPr>
            <a:r>
              <a:rPr 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2014-2020</a:t>
            </a:r>
          </a:p>
          <a:p>
            <a:pPr algn="ctr">
              <a:lnSpc>
                <a:spcPct val="80000"/>
              </a:lnSpc>
              <a:buClr>
                <a:srgbClr val="C0504D"/>
              </a:buClr>
              <a:defRPr/>
            </a:pPr>
            <a:r>
              <a:rPr 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Sivil Toplum Sektörü ve Programlama Süreci</a:t>
            </a:r>
          </a:p>
          <a:p>
            <a:pPr algn="ctr" eaLnBrk="1" hangingPunct="1">
              <a:buClr>
                <a:srgbClr val="C0504D"/>
              </a:buClr>
            </a:pPr>
            <a:endParaRPr lang="tr-TR" sz="2000" i="0" dirty="0">
              <a:solidFill>
                <a:schemeClr val="accent6">
                  <a:lumMod val="75000"/>
                </a:schemeClr>
              </a:solidFill>
              <a:latin typeface="Cambria" charset="-94"/>
            </a:endParaRPr>
          </a:p>
          <a:p>
            <a:pPr algn="ctr" eaLnBrk="1" hangingPunct="1">
              <a:buClr>
                <a:srgbClr val="C0504D"/>
              </a:buClr>
            </a:pP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AB Katılım Öncesi Mali Yardım Aracı (IPA II) </a:t>
            </a:r>
          </a:p>
          <a:p>
            <a:pPr algn="ctr" eaLnBrk="1" hangingPunct="1">
              <a:buClr>
                <a:srgbClr val="C0504D"/>
              </a:buClr>
            </a:pP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Sivil Toplum Sektörü </a:t>
            </a:r>
            <a:r>
              <a:rPr lang="tr-TR" sz="2000" i="0" dirty="0" err="1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Çalıştayı</a:t>
            </a: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 </a:t>
            </a:r>
          </a:p>
          <a:p>
            <a:pPr algn="ctr" eaLnBrk="1" hangingPunct="1">
              <a:buClr>
                <a:srgbClr val="C0504D"/>
              </a:buClr>
            </a:pP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9 Ocak </a:t>
            </a:r>
            <a:r>
              <a:rPr lang="sv-SE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201</a:t>
            </a: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8</a:t>
            </a:r>
            <a:r>
              <a:rPr lang="sv-SE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 / </a:t>
            </a:r>
            <a:r>
              <a:rPr lang="tr-TR" sz="2000" i="0" dirty="0">
                <a:solidFill>
                  <a:schemeClr val="accent6">
                    <a:lumMod val="75000"/>
                  </a:schemeClr>
                </a:solidFill>
                <a:latin typeface="Cambria" charset="-94"/>
              </a:rPr>
              <a:t>Konya</a:t>
            </a:r>
          </a:p>
          <a:p>
            <a:pPr algn="ctr" eaLnBrk="1" hangingPunct="1">
              <a:buClr>
                <a:srgbClr val="C0504D"/>
              </a:buClr>
            </a:pPr>
            <a:endParaRPr lang="tr-TR" sz="2000" dirty="0">
              <a:solidFill>
                <a:srgbClr val="17375E"/>
              </a:solidFill>
              <a:latin typeface="Cambria" charset="-94"/>
            </a:endParaRPr>
          </a:p>
          <a:p>
            <a:pPr algn="ctr" eaLnBrk="1" hangingPunct="1">
              <a:buClr>
                <a:srgbClr val="C0504D"/>
              </a:buClr>
            </a:pPr>
            <a:endParaRPr lang="tr-TR" sz="2000" dirty="0">
              <a:solidFill>
                <a:srgbClr val="17375E"/>
              </a:solidFill>
              <a:latin typeface="Cambria" charset="-94"/>
            </a:endParaRPr>
          </a:p>
          <a:p>
            <a:pPr algn="ctr" eaLnBrk="1" hangingPunct="1">
              <a:buClr>
                <a:srgbClr val="C0504D"/>
              </a:buClr>
            </a:pPr>
            <a:r>
              <a:rPr lang="tr-TR" sz="1600" i="0" dirty="0">
                <a:solidFill>
                  <a:srgbClr val="17375E"/>
                </a:solidFill>
                <a:latin typeface="Cambria" charset="-94"/>
              </a:rPr>
              <a:t>Duygu YARDIMCI</a:t>
            </a:r>
          </a:p>
          <a:p>
            <a:pPr algn="ctr" eaLnBrk="1" hangingPunct="1">
              <a:buClr>
                <a:srgbClr val="C0504D"/>
              </a:buClr>
            </a:pPr>
            <a:r>
              <a:rPr lang="tr-TR" sz="1600" i="0" dirty="0">
                <a:solidFill>
                  <a:srgbClr val="17375E"/>
                </a:solidFill>
                <a:latin typeface="Cambria" charset="-94"/>
              </a:rPr>
              <a:t>AVRUPA BİRLİĞİ BAKANLIĞI </a:t>
            </a:r>
          </a:p>
          <a:p>
            <a:pPr algn="ctr" eaLnBrk="1" hangingPunct="1">
              <a:buClr>
                <a:srgbClr val="C0504D"/>
              </a:buClr>
            </a:pPr>
            <a:r>
              <a:rPr lang="tr-TR" sz="1600" i="0" dirty="0">
                <a:solidFill>
                  <a:srgbClr val="17375E"/>
                </a:solidFill>
                <a:latin typeface="Cambria" charset="-94"/>
              </a:rPr>
              <a:t>Proje Uygulama Başkanlığı</a:t>
            </a:r>
            <a:endParaRPr lang="tr-TR" altLang="en-US" sz="1600" i="0" dirty="0">
              <a:solidFill>
                <a:srgbClr val="17375E"/>
              </a:solidFill>
              <a:latin typeface="Cambria" charset="-94"/>
            </a:endParaRPr>
          </a:p>
          <a:p>
            <a:pPr algn="ctr" eaLnBrk="1" hangingPunct="1">
              <a:buClr>
                <a:srgbClr val="C0504D"/>
              </a:buClr>
            </a:pPr>
            <a:r>
              <a:rPr lang="tr-TR" sz="1600" i="0" dirty="0">
                <a:solidFill>
                  <a:srgbClr val="17375E"/>
                </a:solidFill>
                <a:latin typeface="Cambria" charset="-94"/>
              </a:rPr>
              <a:t>AB İşleri Uzmanı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411760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Clr>
                <a:srgbClr val="C0504D"/>
              </a:buClr>
            </a:pPr>
            <a:r>
              <a:rPr lang="tr-TR" b="1" i="0" dirty="0">
                <a:solidFill>
                  <a:srgbClr val="17375E"/>
                </a:solidFill>
                <a:latin typeface="Cambria" charset="-94"/>
              </a:rPr>
              <a:t>AVRUPA BİRLİĞİ BAKANLIĞI </a:t>
            </a:r>
          </a:p>
          <a:p>
            <a:pPr algn="ctr" eaLnBrk="1" hangingPunct="1">
              <a:buClr>
                <a:srgbClr val="C0504D"/>
              </a:buClr>
            </a:pPr>
            <a:r>
              <a:rPr lang="tr-TR" b="1" i="0" dirty="0">
                <a:solidFill>
                  <a:srgbClr val="17375E"/>
                </a:solidFill>
                <a:latin typeface="Cambria" charset="-94"/>
              </a:rPr>
              <a:t>Proje Uygulama Başkanlığı</a:t>
            </a:r>
            <a:endParaRPr lang="tr-TR" altLang="en-US" b="1" i="0" dirty="0">
              <a:solidFill>
                <a:srgbClr val="17375E"/>
              </a:solidFill>
              <a:latin typeface="Cambria" charset="-94"/>
            </a:endParaRPr>
          </a:p>
        </p:txBody>
      </p:sp>
      <p:pic>
        <p:nvPicPr>
          <p:cNvPr id="5" name="Picture 29" descr="C:\Users\mozcelebi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83" y="166584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93211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233363" y="1365250"/>
            <a:ext cx="8677275" cy="49688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143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Metin kutusu 1"/>
          <p:cNvSpPr txBox="1">
            <a:spLocks noChangeArrowheads="1"/>
          </p:cNvSpPr>
          <p:nvPr/>
        </p:nvSpPr>
        <p:spPr bwMode="auto">
          <a:xfrm>
            <a:off x="1619672" y="67072"/>
            <a:ext cx="54616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AB MALİ YARDIMLARI 2002-2016 DÖNEMİNDE YÜRÜTÜLEN</a:t>
            </a:r>
            <a:r>
              <a:rPr kumimoji="0" lang="tr-TR" altLang="tr-TR" sz="2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rPr>
              <a:t> SİVİL TOPLUM PROJELERİ</a:t>
            </a:r>
            <a:endParaRPr kumimoji="0" lang="tr-TR" altLang="tr-TR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256762407"/>
              </p:ext>
            </p:extLst>
          </p:nvPr>
        </p:nvGraphicFramePr>
        <p:xfrm>
          <a:off x="214313" y="1365250"/>
          <a:ext cx="8573371" cy="489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23" descr="C:\Users\ygunduc\Desktop\logoscs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922201"/>
            <a:ext cx="2230909" cy="216572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082070" y="4100879"/>
            <a:ext cx="347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7 Program </a:t>
            </a:r>
          </a:p>
          <a:p>
            <a:pPr algn="ctr"/>
            <a:r>
              <a:rPr lang="tr-TR" b="1" dirty="0">
                <a:solidFill>
                  <a:srgbClr val="FFFF00"/>
                </a:solidFill>
              </a:rPr>
              <a:t>Yaklaşık 35 milyon € destek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14313" y="316990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12 program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501330" y="4584023"/>
            <a:ext cx="307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Yaklaşık 80 milyon € destek</a:t>
            </a:r>
          </a:p>
        </p:txBody>
      </p:sp>
      <p:pic>
        <p:nvPicPr>
          <p:cNvPr id="14" name="Picture 29" descr="C:\Users\mozcelebi\Desktop\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83" y="166584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95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214313" y="1365250"/>
            <a:ext cx="8696325" cy="530411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altLang="tr-TR">
              <a:latin typeface="Calibri" pitchFamily="34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143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5288" y="2492375"/>
            <a:ext cx="8280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tr-TR" sz="6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tr-TR" sz="9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20069"/>
              </p:ext>
            </p:extLst>
          </p:nvPr>
        </p:nvGraphicFramePr>
        <p:xfrm>
          <a:off x="395288" y="1469229"/>
          <a:ext cx="8425185" cy="5123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1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2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Proje Adı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Faydalanıcı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Proje Bütçesi (Avro)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6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Sivil Toplum Diyaloğu: Avrupa-Bilgi Köprüleri Programı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Avrupa Birliği Bakanlığı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2.260.000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6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2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AB ve Türkiye Arasında Sivil Toplum Diyaloğunun Geliştirilmesi I 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Avrupa Birliği Bakanlığı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21.500.000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3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3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Sivil Toplum Diyaloğu AB ve Türkiye Odalar Forumu I 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Avrupa Ticaret ve Sanayi Odaları Birliği, Türkiye Odalar ve Borsalar Birliği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4.750.000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3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4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Sivil Toplum Diyaloğu: Ortak Çalışma Kültürü Aracılığıyla AB ve Türkiye’den İşçilerin Bir Araya Getirilmesi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Avrupa Sendikalar Konfederasyonu,</a:t>
                      </a:r>
                      <a:endParaRPr lang="tr-TR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Türk-İs</a:t>
                      </a:r>
                      <a:r>
                        <a:rPr lang="tr-TR" sz="1200" dirty="0">
                          <a:effectLst/>
                        </a:rPr>
                        <a:t>̧, </a:t>
                      </a:r>
                      <a:r>
                        <a:rPr lang="tr-TR" sz="1200" dirty="0" err="1">
                          <a:effectLst/>
                        </a:rPr>
                        <a:t>Hak-İs</a:t>
                      </a:r>
                      <a:r>
                        <a:rPr lang="tr-TR" sz="1200" dirty="0">
                          <a:effectLst/>
                        </a:rPr>
                        <a:t>̧, Disk, </a:t>
                      </a:r>
                      <a:r>
                        <a:rPr lang="tr-TR" sz="1200" dirty="0" err="1">
                          <a:effectLst/>
                        </a:rPr>
                        <a:t>Kesk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3.500.000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6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5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AB ve Türkiye Arasında Sivil Toplum Diyaloğunun Geliştirilmesi II 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Avrupa Birliği Bakanlığı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6.228.054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6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6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AB-Türkiye Sivil Toplum Diyaloğu Kültür Köprüleri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Dışişleri Bakanlığı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6.600.000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17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7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Parlamentolar Arası Değişim ve Diyalog Projesi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Türkiye Büyük Millet Meclisi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2.500.000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17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8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AB – Türkiye Kültürlerarası Diyalog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Kültür ve Turizm Bakanlığı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4.030.421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36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9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İstanbul 2010 – Avrupa Kültür Başkenti Hibe Programı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İstanbul Kültür Başkenti Ajansı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1.854.300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53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10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Sivil Toplum Diyaloğu – AB-Türkiye Odalar Forumu II 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Avrupa Ticaret ve Sanayi Odaları Birliği, Türkiye Odalar ve Borsalar Birliği 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5.000.000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36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11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AB ve Türkiye arasında Sivil Toplum Diyaloğu III 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Avrupa Birliği Bakanlığı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10.700.000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36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12</a:t>
                      </a: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AB ve Türkiye Arasında Sivil Toplum Diyaloğu IV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Avrupa Birliği Bakanlığı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11.778.000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1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Toplam Proje Sayısı: 12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Toplam Bütçesi: 80.700.775</a:t>
                      </a:r>
                      <a:endParaRPr lang="tr-T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7" marR="4468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8" name="Picture 29" descr="C:\Users\mozcelebi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15" y="132929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763688" y="0"/>
            <a:ext cx="53434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26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AB VE TÜRKİYE ARASINDA </a:t>
            </a:r>
          </a:p>
          <a:p>
            <a:pPr algn="ctr"/>
            <a:r>
              <a:rPr lang="tr-TR" altLang="tr-TR" sz="26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SİVİL TOPLUM DİYALOĞU PROJELERİ </a:t>
            </a:r>
          </a:p>
        </p:txBody>
      </p:sp>
    </p:spTree>
    <p:extLst>
      <p:ext uri="{BB962C8B-B14F-4D97-AF65-F5344CB8AC3E}">
        <p14:creationId xmlns:p14="http://schemas.microsoft.com/office/powerpoint/2010/main" val="1946070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233363" y="1365250"/>
            <a:ext cx="8677275" cy="49688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altLang="tr-TR">
              <a:latin typeface="Calibri" pitchFamily="34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143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5288" y="2492375"/>
            <a:ext cx="8280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tr-TR" sz="6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tr-TR" sz="9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655671"/>
              </p:ext>
            </p:extLst>
          </p:nvPr>
        </p:nvGraphicFramePr>
        <p:xfrm>
          <a:off x="214314" y="1365250"/>
          <a:ext cx="8710122" cy="5232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14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 dirty="0">
                          <a:effectLst/>
                        </a:rPr>
                        <a:t>Proje Adı</a:t>
                      </a:r>
                      <a:endParaRPr lang="tr-T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Faydalanıcı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300">
                          <a:effectLst/>
                        </a:rPr>
                        <a:t>Proje Bütçesi (Avro)</a:t>
                      </a:r>
                      <a:endParaRPr lang="tr-T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2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Türkiye’de STK’lar ve Kamu Sektörü Arasında İşbirliğinin Geliştirilmesi ve STK’ların Demokratik Katılım Düzeyinin Güçlendirilmesi  (SKIP)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Avrupa Birliği Bakanlığı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2.000.000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400" dirty="0">
                          <a:effectLst/>
                        </a:rPr>
                        <a:t>2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Sivil Toplumun Geliştirilmesi için Örgütlenme Özgürlüğünün Güçlendirilmesi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Sivil Toplum Geliştirme Merkezi Derneği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2.000.000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400" dirty="0">
                          <a:effectLst/>
                        </a:rPr>
                        <a:t>3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Katılım Öncesi Süreçte Sivil Toplumun Güçlendirilmesi: STK Hibe Programı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Avrupa Birliği Bakanlığı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10.500.000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400" dirty="0">
                          <a:effectLst/>
                        </a:rPr>
                        <a:t>4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Türkiye’de Sivil Toplumun Gelişiminin ve Sivil Toplum Diyaloğunun Desteklenmesi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Sivil Toplum Geliştirme Merkezi Derneği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4.000.000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1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400" dirty="0">
                          <a:effectLst/>
                        </a:rPr>
                        <a:t>5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Türkiye’nin Az Gelişmiş Bölgelerinde Kadın ve Kadın STK’ların Güçlendirilmesi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GAP Bölge Kalkınma İdaresi Başkanlığı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5.000.000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1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400" dirty="0">
                          <a:effectLst/>
                        </a:rPr>
                        <a:t>6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Aktif Katılım için Sivil Toplumun Geliştirilmesi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Sivil Toplum Geliştirme Merkezi Derneği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3.311.111</a:t>
                      </a:r>
                      <a:endParaRPr lang="tr-TR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571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1400" dirty="0">
                          <a:effectLst/>
                        </a:rPr>
                        <a:t>7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Türkiye’de Sivil Toplumun Gelişimi ve Sivil Toplum-Kamu İşbirliğinin Güçlendirilmesi Projesi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Avrupa Birliği Bakanlığı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7.365.000</a:t>
                      </a:r>
                      <a:endParaRPr lang="tr-TR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Toplam</a:t>
                      </a:r>
                      <a:r>
                        <a:rPr lang="en-US" sz="1800" dirty="0">
                          <a:effectLst/>
                        </a:rPr>
                        <a:t> Proje </a:t>
                      </a:r>
                      <a:r>
                        <a:rPr lang="en-US" sz="1800" dirty="0" err="1">
                          <a:effectLst/>
                        </a:rPr>
                        <a:t>Sayısı</a:t>
                      </a:r>
                      <a:r>
                        <a:rPr lang="en-US" sz="1800" dirty="0">
                          <a:effectLst/>
                        </a:rPr>
                        <a:t>: 7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Toplam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Bütçe</a:t>
                      </a:r>
                      <a:r>
                        <a:rPr lang="en-US" sz="1800" dirty="0">
                          <a:effectLst/>
                        </a:rPr>
                        <a:t>: 34.176.111 Avro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29" descr="C:\Users\mozcelebi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83" y="166584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619672" y="142875"/>
            <a:ext cx="5461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KAPASİTE GELİŞTİRME PROJELERİ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6453957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2498615"/>
            <a:ext cx="8280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rgbClr val="C0504D"/>
              </a:buClr>
              <a:buFont typeface="Wingdings" pitchFamily="2" charset="2"/>
              <a:buNone/>
              <a:defRPr/>
            </a:pPr>
            <a:endParaRPr lang="tr-TR" sz="600" b="1" i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  <a:defRPr/>
            </a:pPr>
            <a:endParaRPr lang="tr-TR" sz="9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33363" y="1365250"/>
            <a:ext cx="8677275" cy="49688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altLang="tr-TR" sz="1800" i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700808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tr-TR" sz="1800" b="1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b="1" i="0" dirty="0">
                <a:solidFill>
                  <a:srgbClr val="1F497D"/>
                </a:solidFill>
                <a:latin typeface="Arial" charset="0"/>
              </a:rPr>
              <a:t>Yetersiz yerel sahiplenme </a:t>
            </a: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ve faydaların </a:t>
            </a:r>
            <a:r>
              <a:rPr lang="tr-TR" sz="1800" b="1" i="0" dirty="0">
                <a:solidFill>
                  <a:srgbClr val="1F497D"/>
                </a:solidFill>
                <a:latin typeface="Arial" charset="0"/>
              </a:rPr>
              <a:t>sürdürülebilirliğinin</a:t>
            </a: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  sağlanamaması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b="1" i="0" dirty="0">
                <a:solidFill>
                  <a:srgbClr val="1F497D"/>
                </a:solidFill>
                <a:latin typeface="Arial" charset="0"/>
              </a:rPr>
              <a:t>Yetersiz donör koordinasyonu</a:t>
            </a: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, artan işlem maliyetleri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b="1" i="0" dirty="0">
                <a:solidFill>
                  <a:srgbClr val="1F497D"/>
                </a:solidFill>
                <a:latin typeface="Arial" charset="0"/>
              </a:rPr>
              <a:t>Farklı yönetim, finansman, izleme/raporlama düzenlemeleri </a:t>
            </a: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(artmayan yerel kapasite ve azalan hesap verebilirlik)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Tekrarlanma ve çarpan etkilerini göz ardı eden </a:t>
            </a:r>
            <a:r>
              <a:rPr lang="tr-TR" sz="1800" b="1" i="0" dirty="0">
                <a:solidFill>
                  <a:srgbClr val="1F497D"/>
                </a:solidFill>
                <a:latin typeface="Arial" charset="0"/>
              </a:rPr>
              <a:t>kısıtlı bir bakış açısını </a:t>
            </a: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güçlendirmiştir.</a:t>
            </a:r>
          </a:p>
          <a:p>
            <a:pPr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800" b="1" i="0" dirty="0" err="1">
                <a:solidFill>
                  <a:srgbClr val="1F497D"/>
                </a:solidFill>
                <a:latin typeface="Arial" charset="0"/>
              </a:rPr>
              <a:t>Önceliklendirme</a:t>
            </a: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 ve </a:t>
            </a:r>
            <a:r>
              <a:rPr lang="tr-TR" sz="1800" b="1" i="0" dirty="0">
                <a:solidFill>
                  <a:srgbClr val="1F497D"/>
                </a:solidFill>
                <a:latin typeface="Arial" charset="0"/>
              </a:rPr>
              <a:t>etki ölçümü </a:t>
            </a: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yok, hedeflere ulaşmada yetersiz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619672" y="173038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0" dirty="0">
                <a:solidFill>
                  <a:srgbClr val="1F497D"/>
                </a:solidFill>
                <a:latin typeface="Arial" charset="0"/>
              </a:rPr>
              <a:t>PROJE YAKLAŞIMININ ZAYIFLIKLARI</a:t>
            </a:r>
          </a:p>
          <a:p>
            <a:endParaRPr lang="tr-TR" sz="2800" dirty="0"/>
          </a:p>
        </p:txBody>
      </p:sp>
      <p:pic>
        <p:nvPicPr>
          <p:cNvPr id="11" name="Picture 29" descr="C:\Users\mozcelebi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83" y="166584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927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8820150" y="6524625"/>
            <a:ext cx="2159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8" rIns="91438" bIns="45718" anchor="ctr"/>
          <a:lstStyle/>
          <a:p>
            <a:pPr algn="ctr" eaLnBrk="1" hangingPunct="1">
              <a:defRPr/>
            </a:pPr>
            <a:endParaRPr lang="tr-TR" sz="1200" b="1" i="0" dirty="0">
              <a:solidFill>
                <a:srgbClr val="3333CC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35845" name="Picture 12" descr="yildizlar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01750"/>
            <a:ext cx="6770688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3"/>
          <p:cNvSpPr>
            <a:spLocks noChangeArrowheads="1"/>
          </p:cNvSpPr>
          <p:nvPr/>
        </p:nvSpPr>
        <p:spPr bwMode="auto">
          <a:xfrm>
            <a:off x="179388" y="1412875"/>
            <a:ext cx="8713787" cy="47529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8" tIns="45718" rIns="91438" bIns="45718" anchor="ctr"/>
          <a:lstStyle/>
          <a:p>
            <a:pPr eaLnBrk="1" hangingPunct="1">
              <a:defRPr/>
            </a:pPr>
            <a:r>
              <a:rPr lang="tr-TR" i="0">
                <a:solidFill>
                  <a:srgbClr val="000000"/>
                </a:solidFill>
                <a:cs typeface="+mn-cs"/>
              </a:rPr>
              <a:t>		</a:t>
            </a:r>
          </a:p>
        </p:txBody>
      </p:sp>
      <p:sp>
        <p:nvSpPr>
          <p:cNvPr id="35847" name="10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endParaRPr lang="tr-TR" altLang="en-US" sz="3600"/>
          </a:p>
          <a:p>
            <a:pPr algn="just">
              <a:buFontTx/>
              <a:buNone/>
            </a:pPr>
            <a:endParaRPr lang="tr-TR" altLang="en-US" sz="3600">
              <a:solidFill>
                <a:schemeClr val="accent2"/>
              </a:solidFill>
            </a:endParaRPr>
          </a:p>
          <a:p>
            <a:pPr algn="just">
              <a:buFontTx/>
              <a:buNone/>
            </a:pPr>
            <a:endParaRPr lang="tr-TR" altLang="en-US">
              <a:solidFill>
                <a:schemeClr val="accent2"/>
              </a:solidFill>
            </a:endParaRPr>
          </a:p>
        </p:txBody>
      </p:sp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yagram 1"/>
          <p:cNvGraphicFramePr/>
          <p:nvPr>
            <p:extLst/>
          </p:nvPr>
        </p:nvGraphicFramePr>
        <p:xfrm>
          <a:off x="296899" y="1413035"/>
          <a:ext cx="8424994" cy="4884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Resim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59389"/>
            <a:ext cx="6524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28899"/>
            <a:ext cx="6524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1447800" y="24042"/>
            <a:ext cx="6040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0" dirty="0">
                <a:solidFill>
                  <a:srgbClr val="1F497D"/>
                </a:solidFill>
                <a:latin typeface="Arial" charset="0"/>
              </a:rPr>
              <a:t>2014-2020 DÖNEMİ </a:t>
            </a:r>
          </a:p>
          <a:p>
            <a:pPr algn="ctr"/>
            <a:r>
              <a:rPr lang="tr-TR" sz="2800" b="1" i="0" dirty="0">
                <a:solidFill>
                  <a:srgbClr val="1F497D"/>
                </a:solidFill>
                <a:latin typeface="Arial" charset="0"/>
              </a:rPr>
              <a:t>IPA FİNANSMAN ÖNCELİKLERİ</a:t>
            </a:r>
          </a:p>
          <a:p>
            <a:endParaRPr lang="tr-TR" sz="2800" dirty="0"/>
          </a:p>
        </p:txBody>
      </p:sp>
      <p:pic>
        <p:nvPicPr>
          <p:cNvPr id="15" name="Picture 29" descr="C:\Users\mozcelebi\Desktop\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13" y="108968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92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2498615"/>
            <a:ext cx="8280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rgbClr val="C0504D"/>
              </a:buClr>
              <a:buFont typeface="Wingdings" pitchFamily="2" charset="2"/>
              <a:buNone/>
              <a:defRPr/>
            </a:pPr>
            <a:endParaRPr lang="tr-TR" sz="600" b="1" i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0504D"/>
              </a:buClr>
              <a:buFont typeface="Wingdings" pitchFamily="2" charset="2"/>
              <a:buNone/>
              <a:defRPr/>
            </a:pPr>
            <a:endParaRPr lang="tr-TR" sz="9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33363" y="1365250"/>
            <a:ext cx="8677275" cy="49688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altLang="tr-TR" sz="1800" i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41277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800" b="1" i="0" dirty="0" err="1">
                <a:solidFill>
                  <a:srgbClr val="1F497D"/>
                </a:solidFill>
                <a:latin typeface="Arial" charset="0"/>
              </a:rPr>
              <a:t>Sektörel</a:t>
            </a:r>
            <a:r>
              <a:rPr lang="tr-TR" sz="1800" b="1" i="0" dirty="0">
                <a:solidFill>
                  <a:srgbClr val="1F497D"/>
                </a:solidFill>
                <a:latin typeface="Arial" charset="0"/>
              </a:rPr>
              <a:t> yaklaşım ile</a:t>
            </a:r>
          </a:p>
          <a:p>
            <a:pPr algn="ctr">
              <a:defRPr/>
            </a:pPr>
            <a:r>
              <a:rPr lang="tr-TR" sz="1800" b="1" i="0" dirty="0">
                <a:solidFill>
                  <a:srgbClr val="1F497D"/>
                </a:solidFill>
                <a:latin typeface="Arial" charset="0"/>
              </a:rPr>
              <a:t>birbiriyle uyumlu faaliyetler tanımlanarak belirlenen sektörleri AB standartlarına taşımak hedefleniyor.</a:t>
            </a:r>
          </a:p>
          <a:p>
            <a:pPr algn="ctr">
              <a:defRPr/>
            </a:pPr>
            <a:endParaRPr lang="tr-TR" sz="1800" b="1" i="0" dirty="0">
              <a:solidFill>
                <a:srgbClr val="1F497D"/>
              </a:solidFill>
              <a:latin typeface="Arial" charset="0"/>
            </a:endParaRPr>
          </a:p>
          <a:p>
            <a:pPr algn="ctr"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Daha stratejik bir bakış açısı</a:t>
            </a:r>
          </a:p>
          <a:p>
            <a:pPr algn="just"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Mevcut durumun analizi</a:t>
            </a:r>
          </a:p>
          <a:p>
            <a:pPr algn="just"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Değişim ihtiyaçlarının tespiti</a:t>
            </a:r>
          </a:p>
          <a:p>
            <a:pPr algn="just"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Faaliyetlerin belirlenmesi</a:t>
            </a:r>
          </a:p>
          <a:p>
            <a:pPr algn="just"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Yüksek koordinasyon / artan sahiplik</a:t>
            </a:r>
          </a:p>
          <a:p>
            <a:pPr algn="just"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tr-TR" sz="1800" i="0" dirty="0">
                <a:solidFill>
                  <a:srgbClr val="1F497D"/>
                </a:solidFill>
                <a:latin typeface="Arial" charset="0"/>
              </a:rPr>
              <a:t>Çok yıllı perspektif/bütçe/faaliyetler</a:t>
            </a:r>
          </a:p>
          <a:p>
            <a:pPr algn="ctr">
              <a:defRPr/>
            </a:pPr>
            <a:endParaRPr lang="tr-TR" sz="1800" i="0" dirty="0">
              <a:solidFill>
                <a:srgbClr val="1F497D"/>
              </a:solidFill>
              <a:latin typeface="Arial" charset="0"/>
            </a:endParaRPr>
          </a:p>
          <a:p>
            <a:pPr algn="ctr">
              <a:defRPr/>
            </a:pPr>
            <a:endParaRPr lang="tr-TR" sz="1800" b="1" i="0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619672" y="173038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0" dirty="0">
                <a:solidFill>
                  <a:srgbClr val="1F497D"/>
                </a:solidFill>
                <a:latin typeface="Arial" charset="0"/>
              </a:rPr>
              <a:t>IPA-II </a:t>
            </a:r>
          </a:p>
          <a:p>
            <a:pPr algn="ctr"/>
            <a:r>
              <a:rPr lang="tr-TR" sz="2800" b="1" i="0" dirty="0">
                <a:solidFill>
                  <a:srgbClr val="1F497D"/>
                </a:solidFill>
                <a:latin typeface="Arial" charset="0"/>
              </a:rPr>
              <a:t>SEKTÖREL YAKLAŞIM</a:t>
            </a:r>
          </a:p>
          <a:p>
            <a:endParaRPr lang="tr-TR" sz="2800" dirty="0"/>
          </a:p>
        </p:txBody>
      </p:sp>
      <p:pic>
        <p:nvPicPr>
          <p:cNvPr id="12" name="Picture 29" descr="C:\Users\mozcelebi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896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6329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381750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233363" y="1365250"/>
            <a:ext cx="8677275" cy="49434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1143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Dikdörtgen 1"/>
          <p:cNvSpPr>
            <a:spLocks noChangeArrowheads="1"/>
          </p:cNvSpPr>
          <p:nvPr/>
        </p:nvSpPr>
        <p:spPr bwMode="auto">
          <a:xfrm>
            <a:off x="1403350" y="414147"/>
            <a:ext cx="5976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2800" b="1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TEMEL BELGELER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651999169"/>
              </p:ext>
            </p:extLst>
          </p:nvPr>
        </p:nvGraphicFramePr>
        <p:xfrm>
          <a:off x="1714480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9" descr="C:\Users\mozcelebi\Desktop\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15" y="171515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58887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-27898"/>
            <a:ext cx="6167015" cy="1224650"/>
          </a:xfrm>
        </p:spPr>
        <p:txBody>
          <a:bodyPr/>
          <a:lstStyle/>
          <a:p>
            <a:pPr lvl="0" eaLnBrk="1" hangingPunct="1">
              <a:defRPr/>
            </a:pPr>
            <a:r>
              <a:rPr lang="tr-TR" altLang="tr-TR" sz="28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SİVİL TOPLUM ALT SEKTÖRÜ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2498615"/>
            <a:ext cx="82804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endParaRPr lang="tr-TR" sz="600" b="1" i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tr-TR" sz="9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18297" y="3789040"/>
            <a:ext cx="82933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+mn-cs"/>
              </a:rPr>
              <a:t>İlgili sektörler, ve özellikle temel haklar alanındaki, politika ve karar alma süreçlerinde aktif olarak yer alacak kapasiteye sahip, dinamik bir sivil toplumun desteklenmesi</a:t>
            </a:r>
          </a:p>
          <a:p>
            <a:pPr algn="just">
              <a:defRPr/>
            </a:pPr>
            <a:endParaRPr lang="tr-TR" sz="2000" i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tr-TR" sz="2000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+mn-cs"/>
              </a:rPr>
              <a:t>Türkiye ve AB üye ülke sivil toplumları arasında diyalog ve kültürlerarası değişimin geliştirilmesi</a:t>
            </a:r>
          </a:p>
          <a:p>
            <a:pPr algn="ctr">
              <a:defRPr/>
            </a:pPr>
            <a:r>
              <a:rPr lang="tr-TR" sz="2000" dirty="0">
                <a:solidFill>
                  <a:srgbClr val="004284"/>
                </a:solidFill>
                <a:latin typeface="+mj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7" name="4 Metin kutusu"/>
          <p:cNvSpPr txBox="1"/>
          <p:nvPr/>
        </p:nvSpPr>
        <p:spPr>
          <a:xfrm>
            <a:off x="2894112" y="3105298"/>
            <a:ext cx="3190055" cy="562630"/>
          </a:xfrm>
          <a:prstGeom prst="ellipse">
            <a:avLst/>
          </a:prstGeom>
          <a:solidFill>
            <a:srgbClr val="99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i="0" dirty="0">
                <a:solidFill>
                  <a:schemeClr val="bg1"/>
                </a:solidFill>
              </a:rPr>
              <a:t>Özel Hedefler</a:t>
            </a:r>
            <a:r>
              <a:rPr lang="tr-TR" sz="2000" b="1" dirty="0">
                <a:solidFill>
                  <a:schemeClr val="bg1"/>
                </a:solidFill>
                <a:latin typeface="+mj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8" name="4 Metin kutusu"/>
          <p:cNvSpPr txBox="1"/>
          <p:nvPr/>
        </p:nvSpPr>
        <p:spPr>
          <a:xfrm>
            <a:off x="2894112" y="1484784"/>
            <a:ext cx="3190056" cy="562630"/>
          </a:xfrm>
          <a:prstGeom prst="ellipse">
            <a:avLst/>
          </a:prstGeom>
          <a:solidFill>
            <a:srgbClr val="99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i="0" dirty="0">
                <a:solidFill>
                  <a:schemeClr val="bg1"/>
                </a:solidFill>
              </a:rPr>
              <a:t>Genel Hedef</a:t>
            </a:r>
            <a:r>
              <a:rPr lang="tr-TR" sz="2000" b="1" dirty="0">
                <a:solidFill>
                  <a:schemeClr val="bg1"/>
                </a:solidFill>
                <a:latin typeface="+mj-lt"/>
                <a:cs typeface="+mn-cs"/>
              </a:rPr>
              <a:t>                                                                                   </a:t>
            </a:r>
          </a:p>
        </p:txBody>
      </p:sp>
      <p:sp>
        <p:nvSpPr>
          <p:cNvPr id="9" name="4 Metin kutusu"/>
          <p:cNvSpPr txBox="1"/>
          <p:nvPr/>
        </p:nvSpPr>
        <p:spPr>
          <a:xfrm>
            <a:off x="569426" y="2144672"/>
            <a:ext cx="82933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000" i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+mn-cs"/>
              </a:rPr>
              <a:t>Demokratik yapı ve süreçlerin, temel hakların ve hukukun üstünlüğünün güçlendirilmesine katkı sağlayarak AB uyum sürecinin desteklenmesi</a:t>
            </a:r>
          </a:p>
        </p:txBody>
      </p:sp>
      <p:pic>
        <p:nvPicPr>
          <p:cNvPr id="11" name="Picture 29" descr="C:\Users\mozcelebi\Desktop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41" y="80185"/>
            <a:ext cx="2036885" cy="10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7387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18816</TotalTime>
  <Words>836</Words>
  <Application>Microsoft Office PowerPoint</Application>
  <PresentationFormat>Ekran Gösterisi (4:3)</PresentationFormat>
  <Paragraphs>239</Paragraphs>
  <Slides>14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14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Cambria</vt:lpstr>
      <vt:lpstr>Georgia</vt:lpstr>
      <vt:lpstr>Tahoma</vt:lpstr>
      <vt:lpstr>Times New Roman</vt:lpstr>
      <vt:lpstr>Wingdings</vt:lpstr>
      <vt:lpstr>Ofis Teması</vt:lpstr>
      <vt:lpstr>14_Ofis Teması</vt:lpstr>
      <vt:lpstr>2_Ofis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SİVİL TOPLUM ALT SEKTÖRÜ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AVRUPA BİRLİĞİ GENEL SEKRETERLİĞİ</dc:title>
  <dc:creator>acaglayan</dc:creator>
  <cp:lastModifiedBy>oktay aygün</cp:lastModifiedBy>
  <cp:revision>1504</cp:revision>
  <cp:lastPrinted>2017-10-19T14:30:45Z</cp:lastPrinted>
  <dcterms:created xsi:type="dcterms:W3CDTF">2007-12-03T12:20:20Z</dcterms:created>
  <dcterms:modified xsi:type="dcterms:W3CDTF">2018-01-09T06:07:51Z</dcterms:modified>
</cp:coreProperties>
</file>